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92" r:id="rId5"/>
    <p:sldId id="281" r:id="rId6"/>
  </p:sldIdLst>
  <p:sldSz cx="12192000" cy="6858000"/>
  <p:notesSz cx="6858000" cy="9144000"/>
  <p:defaultTextStyle>
    <a:defPPr>
      <a:defRPr lang="en-US"/>
    </a:defPPr>
    <a:lvl1pPr marL="0" algn="l" defTabSz="60958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60958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60958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60958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60958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60958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60958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60958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60958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 showGuides="1">
      <p:cViewPr varScale="1">
        <p:scale>
          <a:sx n="103" d="100"/>
          <a:sy n="103" d="100"/>
        </p:scale>
        <p:origin x="120" y="5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gi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gi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outdoor, nature, tree, mountain&#10;&#10;Description automatically generated">
            <a:extLst>
              <a:ext uri="{FF2B5EF4-FFF2-40B4-BE49-F238E27FC236}">
                <a16:creationId xmlns:a16="http://schemas.microsoft.com/office/drawing/2014/main" id="{FFEF2039-2772-467F-BD20-76542E3E66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BC46403-391C-4E18-8338-015731F6A4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9276" y="5553206"/>
            <a:ext cx="2409296" cy="781393"/>
          </a:xfrm>
          <a:prstGeom prst="rect">
            <a:avLst/>
          </a:prstGeom>
        </p:spPr>
      </p:pic>
      <p:sp>
        <p:nvSpPr>
          <p:cNvPr id="11" name="Round Single Corner Rectangle 3">
            <a:extLst>
              <a:ext uri="{FF2B5EF4-FFF2-40B4-BE49-F238E27FC236}">
                <a16:creationId xmlns:a16="http://schemas.microsoft.com/office/drawing/2014/main" id="{F3412101-5E84-4185-8916-EF748E9ED472}"/>
              </a:ext>
            </a:extLst>
          </p:cNvPr>
          <p:cNvSpPr/>
          <p:nvPr/>
        </p:nvSpPr>
        <p:spPr>
          <a:xfrm rot="10800000" flipH="1">
            <a:off x="365109" y="2360143"/>
            <a:ext cx="9741419" cy="1832060"/>
          </a:xfrm>
          <a:prstGeom prst="round1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2667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5" name="Content Placeholder 12"/>
          <p:cNvSpPr>
            <a:spLocks noGrp="1"/>
          </p:cNvSpPr>
          <p:nvPr>
            <p:ph sz="quarter" idx="15" hasCustomPrompt="1"/>
          </p:nvPr>
        </p:nvSpPr>
        <p:spPr>
          <a:xfrm>
            <a:off x="535692" y="2569413"/>
            <a:ext cx="11120616" cy="2125328"/>
          </a:xfrm>
          <a:prstGeom prst="rect">
            <a:avLst/>
          </a:prstGeom>
        </p:spPr>
        <p:txBody>
          <a:bodyPr vert="horz"/>
          <a:lstStyle>
            <a:lvl1pPr>
              <a:spcAft>
                <a:spcPts val="0"/>
              </a:spcAft>
              <a:defRPr sz="5867" b="0" i="0" baseline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0" indent="0">
              <a:spcBef>
                <a:spcPts val="0"/>
              </a:spcBef>
              <a:buNone/>
              <a:defRPr sz="3200" b="0">
                <a:solidFill>
                  <a:schemeClr val="accent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2pPr>
          </a:lstStyle>
          <a:p>
            <a:pPr lvl="0"/>
            <a:r>
              <a:rPr lang="en-US" dirty="0"/>
              <a:t>Presentation Title</a:t>
            </a:r>
          </a:p>
          <a:p>
            <a:pPr lvl="1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902054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(Dark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5FF624EC-A186-4651-AACC-9643F3CB76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2822" y="6278930"/>
            <a:ext cx="547281" cy="407487"/>
          </a:xfrm>
          <a:prstGeom prst="rect">
            <a:avLst/>
          </a:prstGeom>
        </p:spPr>
      </p:pic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526815" y="1384772"/>
            <a:ext cx="11138371" cy="4792193"/>
          </a:xfrm>
        </p:spPr>
        <p:txBody>
          <a:bodyPr/>
          <a:lstStyle>
            <a:lvl1pPr>
              <a:spcBef>
                <a:spcPts val="2000"/>
              </a:spcBef>
              <a:spcAft>
                <a:spcPts val="400"/>
              </a:spcAft>
              <a:defRPr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463284" indent="-463284">
              <a:spcBef>
                <a:spcPts val="0"/>
              </a:spcBef>
              <a:spcAft>
                <a:spcPts val="400"/>
              </a:spcAft>
              <a:defRPr>
                <a:solidFill>
                  <a:schemeClr val="accent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2pPr>
            <a:lvl3pPr marL="914377" indent="-390134">
              <a:spcBef>
                <a:spcPts val="0"/>
              </a:spcBef>
              <a:spcAft>
                <a:spcPts val="400"/>
              </a:spcAft>
              <a:defRPr>
                <a:solidFill>
                  <a:schemeClr val="accent6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3pPr>
            <a:lvl4pPr marL="1219170" indent="-304792">
              <a:spcBef>
                <a:spcPts val="0"/>
              </a:spcBef>
              <a:spcAft>
                <a:spcPts val="400"/>
              </a:spcAft>
              <a:defRPr>
                <a:latin typeface="Segoe UI Light" panose="020B0502040204020203" pitchFamily="34" charset="0"/>
                <a:cs typeface="Segoe UI Light" panose="020B0502040204020203" pitchFamily="34" charset="0"/>
              </a:defRPr>
            </a:lvl4pPr>
            <a:lvl5pPr marL="1523962" indent="-304792">
              <a:spcBef>
                <a:spcPts val="0"/>
              </a:spcBef>
              <a:spcAft>
                <a:spcPts val="400"/>
              </a:spcAft>
              <a:defRPr>
                <a:latin typeface="Segoe UI Light" panose="020B0502040204020203" pitchFamily="34" charset="0"/>
                <a:cs typeface="Segoe UI Light" panose="020B0502040204020203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151D49A6-D395-49C9-83BC-593D4C1E9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815" y="365128"/>
            <a:ext cx="11138371" cy="823969"/>
          </a:xfrm>
        </p:spPr>
        <p:txBody>
          <a:bodyPr>
            <a:normAutofit/>
          </a:bodyPr>
          <a:lstStyle>
            <a:lvl1pPr>
              <a:defRPr sz="4800"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71CDD8A4-8656-445D-8796-6DFF1E47797F}"/>
              </a:ext>
            </a:extLst>
          </p:cNvPr>
          <p:cNvGrpSpPr/>
          <p:nvPr/>
        </p:nvGrpSpPr>
        <p:grpSpPr>
          <a:xfrm>
            <a:off x="12398062" y="0"/>
            <a:ext cx="2244304" cy="6858000"/>
            <a:chOff x="2954896" y="-5723467"/>
            <a:chExt cx="1683228" cy="5143500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C9B31723-A8E0-49BA-A568-563E46537F2C}"/>
                </a:ext>
              </a:extLst>
            </p:cNvPr>
            <p:cNvSpPr txBox="1"/>
            <p:nvPr/>
          </p:nvSpPr>
          <p:spPr>
            <a:xfrm>
              <a:off x="3372585" y="-5671131"/>
              <a:ext cx="788918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Barracuda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Blue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C982368-3B0F-4A4F-BB24-FAA2A32C1D23}"/>
                </a:ext>
              </a:extLst>
            </p:cNvPr>
            <p:cNvSpPr txBox="1"/>
            <p:nvPr/>
          </p:nvSpPr>
          <p:spPr>
            <a:xfrm>
              <a:off x="3372585" y="-5018799"/>
              <a:ext cx="788918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Barracuda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Black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C8F5015-CB5A-414B-AECD-7A1EFF4A4D17}"/>
                </a:ext>
              </a:extLst>
            </p:cNvPr>
            <p:cNvSpPr txBox="1"/>
            <p:nvPr/>
          </p:nvSpPr>
          <p:spPr>
            <a:xfrm>
              <a:off x="3372585" y="-4365272"/>
              <a:ext cx="788918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Barracuda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Teal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CFD32C57-13ED-4863-A1C1-224A25BE280C}"/>
                </a:ext>
              </a:extLst>
            </p:cNvPr>
            <p:cNvSpPr txBox="1"/>
            <p:nvPr/>
          </p:nvSpPr>
          <p:spPr>
            <a:xfrm>
              <a:off x="3372585" y="-3711745"/>
              <a:ext cx="672299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Sky Blue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(Cloud)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9B00C6D7-7E6D-43DB-BF43-0F211805D5B9}"/>
                </a:ext>
              </a:extLst>
            </p:cNvPr>
            <p:cNvSpPr txBox="1"/>
            <p:nvPr/>
          </p:nvSpPr>
          <p:spPr>
            <a:xfrm>
              <a:off x="3372585" y="-3058218"/>
              <a:ext cx="1142381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Octopus Purple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(NetSec)</a:t>
              </a:r>
            </a:p>
          </p:txBody>
        </p:sp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E291869F-CCDB-4566-BE39-A708B6733AA3}"/>
                </a:ext>
              </a:extLst>
            </p:cNvPr>
            <p:cNvSpPr/>
            <p:nvPr/>
          </p:nvSpPr>
          <p:spPr>
            <a:xfrm>
              <a:off x="2954896" y="-5723467"/>
              <a:ext cx="417689" cy="573677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BD8B2DE6-13C8-40AC-BB96-5215EC0935EC}"/>
                </a:ext>
              </a:extLst>
            </p:cNvPr>
            <p:cNvSpPr/>
            <p:nvPr/>
          </p:nvSpPr>
          <p:spPr>
            <a:xfrm>
              <a:off x="2954896" y="-5074805"/>
              <a:ext cx="417689" cy="573677"/>
            </a:xfrm>
            <a:prstGeom prst="rect">
              <a:avLst/>
            </a:prstGeom>
            <a:solidFill>
              <a:srgbClr val="00000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8E2F6A5-1992-4665-B421-E8ECB0588F0E}"/>
                </a:ext>
              </a:extLst>
            </p:cNvPr>
            <p:cNvSpPr/>
            <p:nvPr/>
          </p:nvSpPr>
          <p:spPr>
            <a:xfrm>
              <a:off x="2954896" y="-4421278"/>
              <a:ext cx="417689" cy="57367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D87CF267-043F-43CC-9A8C-2ED67B50CD68}"/>
                </a:ext>
              </a:extLst>
            </p:cNvPr>
            <p:cNvSpPr/>
            <p:nvPr/>
          </p:nvSpPr>
          <p:spPr>
            <a:xfrm>
              <a:off x="2954896" y="-3767751"/>
              <a:ext cx="417689" cy="573677"/>
            </a:xfrm>
            <a:prstGeom prst="rect">
              <a:avLst/>
            </a:prstGeom>
            <a:solidFill>
              <a:srgbClr val="00B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37F88889-4EC4-46B0-94D3-3BFEDAE00902}"/>
                </a:ext>
              </a:extLst>
            </p:cNvPr>
            <p:cNvSpPr/>
            <p:nvPr/>
          </p:nvSpPr>
          <p:spPr>
            <a:xfrm>
              <a:off x="2954896" y="-3114224"/>
              <a:ext cx="417689" cy="573677"/>
            </a:xfrm>
            <a:prstGeom prst="rect">
              <a:avLst/>
            </a:prstGeom>
            <a:solidFill>
              <a:srgbClr val="9253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FC48BBEC-8FFD-40C3-8414-E0864AFD7929}"/>
                </a:ext>
              </a:extLst>
            </p:cNvPr>
            <p:cNvSpPr/>
            <p:nvPr/>
          </p:nvSpPr>
          <p:spPr>
            <a:xfrm>
              <a:off x="2954896" y="-2460698"/>
              <a:ext cx="417689" cy="573677"/>
            </a:xfrm>
            <a:prstGeom prst="rect">
              <a:avLst/>
            </a:prstGeom>
            <a:solidFill>
              <a:srgbClr val="9ACB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E3A50EAE-D0EE-48E2-B0A5-74D61C9BAF4F}"/>
                </a:ext>
              </a:extLst>
            </p:cNvPr>
            <p:cNvSpPr/>
            <p:nvPr/>
          </p:nvSpPr>
          <p:spPr>
            <a:xfrm>
              <a:off x="2954896" y="-1807171"/>
              <a:ext cx="417689" cy="573677"/>
            </a:xfrm>
            <a:prstGeom prst="rect">
              <a:avLst/>
            </a:prstGeom>
            <a:solidFill>
              <a:srgbClr val="F8B6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7DF99DE9-A92A-48FE-946C-99785D13B665}"/>
                </a:ext>
              </a:extLst>
            </p:cNvPr>
            <p:cNvSpPr/>
            <p:nvPr/>
          </p:nvSpPr>
          <p:spPr>
            <a:xfrm>
              <a:off x="2954896" y="-1153644"/>
              <a:ext cx="417689" cy="5736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D4FEA9C6-AE3B-441B-9A68-AAF4561A64D9}"/>
                </a:ext>
              </a:extLst>
            </p:cNvPr>
            <p:cNvSpPr txBox="1"/>
            <p:nvPr/>
          </p:nvSpPr>
          <p:spPr>
            <a:xfrm>
              <a:off x="3372585" y="-2404692"/>
              <a:ext cx="1265539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Seagrass Green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(Email Protection)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4AF7C56E-EEFA-4465-9EF1-8568F65169D2}"/>
                </a:ext>
              </a:extLst>
            </p:cNvPr>
            <p:cNvSpPr txBox="1"/>
            <p:nvPr/>
          </p:nvSpPr>
          <p:spPr>
            <a:xfrm>
              <a:off x="3372585" y="-1751165"/>
              <a:ext cx="1224662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Starfish Orange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(Data Protection)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9236EF50-B5FE-45B2-9B78-14B096C925AA}"/>
                </a:ext>
              </a:extLst>
            </p:cNvPr>
            <p:cNvSpPr txBox="1"/>
            <p:nvPr/>
          </p:nvSpPr>
          <p:spPr>
            <a:xfrm>
              <a:off x="3372585" y="-1097638"/>
              <a:ext cx="621131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Breaker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White</a:t>
              </a: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7EB9944D-B7E5-4B60-8175-61649FCF59BD}"/>
              </a:ext>
            </a:extLst>
          </p:cNvPr>
          <p:cNvSpPr txBox="1"/>
          <p:nvPr/>
        </p:nvSpPr>
        <p:spPr>
          <a:xfrm rot="16200000">
            <a:off x="-2316127" y="2964456"/>
            <a:ext cx="3733714" cy="6667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spcAft>
                <a:spcPts val="800"/>
              </a:spcAft>
            </a:pPr>
            <a:r>
              <a:rPr lang="en-US" sz="3733" b="0" dirty="0">
                <a:solidFill>
                  <a:schemeClr val="tx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BRAND</a:t>
            </a:r>
            <a:r>
              <a:rPr lang="en-US" sz="3733" dirty="0">
                <a:solidFill>
                  <a:schemeClr val="tx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- Content</a:t>
            </a:r>
          </a:p>
        </p:txBody>
      </p:sp>
    </p:spTree>
    <p:extLst>
      <p:ext uri="{BB962C8B-B14F-4D97-AF65-F5344CB8AC3E}">
        <p14:creationId xmlns:p14="http://schemas.microsoft.com/office/powerpoint/2010/main" val="3580263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tertitle (Dark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>
            <a:extLst>
              <a:ext uri="{FF2B5EF4-FFF2-40B4-BE49-F238E27FC236}">
                <a16:creationId xmlns:a16="http://schemas.microsoft.com/office/drawing/2014/main" id="{7EB9944D-B7E5-4B60-8175-61649FCF59BD}"/>
              </a:ext>
            </a:extLst>
          </p:cNvPr>
          <p:cNvSpPr txBox="1"/>
          <p:nvPr/>
        </p:nvSpPr>
        <p:spPr>
          <a:xfrm rot="16200000">
            <a:off x="-2339466" y="2964456"/>
            <a:ext cx="3780394" cy="6667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spcAft>
                <a:spcPts val="800"/>
              </a:spcAft>
            </a:pPr>
            <a:r>
              <a:rPr lang="en-US" sz="3733" b="0" dirty="0">
                <a:solidFill>
                  <a:schemeClr val="tx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BRAND</a:t>
            </a:r>
            <a:r>
              <a:rPr lang="en-US" sz="3733" dirty="0">
                <a:solidFill>
                  <a:schemeClr val="tx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- Intertitle</a:t>
            </a:r>
          </a:p>
        </p:txBody>
      </p:sp>
      <p:sp>
        <p:nvSpPr>
          <p:cNvPr id="25" name="Title 1">
            <a:extLst>
              <a:ext uri="{FF2B5EF4-FFF2-40B4-BE49-F238E27FC236}">
                <a16:creationId xmlns:a16="http://schemas.microsoft.com/office/drawing/2014/main" id="{741D0214-E4B4-42DE-B54F-0209CB4DC4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815" y="2408297"/>
            <a:ext cx="11138371" cy="2154180"/>
          </a:xfrm>
        </p:spPr>
        <p:txBody>
          <a:bodyPr anchor="ctr">
            <a:normAutofit/>
          </a:bodyPr>
          <a:lstStyle>
            <a:lvl1pPr>
              <a:defRPr sz="4800"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28" name="Picture 27" descr="A close up of a logo&#10;&#10;Description automatically generated">
            <a:extLst>
              <a:ext uri="{FF2B5EF4-FFF2-40B4-BE49-F238E27FC236}">
                <a16:creationId xmlns:a16="http://schemas.microsoft.com/office/drawing/2014/main" id="{1EBAC5E5-C641-4EA3-8977-CE132DCA89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2822" y="6278930"/>
            <a:ext cx="547281" cy="407487"/>
          </a:xfrm>
          <a:prstGeom prst="rect">
            <a:avLst/>
          </a:prstGeom>
        </p:spPr>
      </p:pic>
      <p:grpSp>
        <p:nvGrpSpPr>
          <p:cNvPr id="44" name="Group 43">
            <a:extLst>
              <a:ext uri="{FF2B5EF4-FFF2-40B4-BE49-F238E27FC236}">
                <a16:creationId xmlns:a16="http://schemas.microsoft.com/office/drawing/2014/main" id="{50DC8E1C-3433-4E82-B2A3-39F3B1BD1148}"/>
              </a:ext>
            </a:extLst>
          </p:cNvPr>
          <p:cNvGrpSpPr/>
          <p:nvPr/>
        </p:nvGrpSpPr>
        <p:grpSpPr>
          <a:xfrm>
            <a:off x="12398062" y="0"/>
            <a:ext cx="2244304" cy="6858000"/>
            <a:chOff x="2954896" y="-5723467"/>
            <a:chExt cx="1683228" cy="5143500"/>
          </a:xfrm>
        </p:grpSpPr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DBC0D306-7EAD-46A2-81BF-DE0FB0228039}"/>
                </a:ext>
              </a:extLst>
            </p:cNvPr>
            <p:cNvSpPr txBox="1"/>
            <p:nvPr/>
          </p:nvSpPr>
          <p:spPr>
            <a:xfrm>
              <a:off x="3372585" y="-5671131"/>
              <a:ext cx="788918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Barracuda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Blue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039161C9-28E0-442C-8618-566E6F8E4BC3}"/>
                </a:ext>
              </a:extLst>
            </p:cNvPr>
            <p:cNvSpPr txBox="1"/>
            <p:nvPr/>
          </p:nvSpPr>
          <p:spPr>
            <a:xfrm>
              <a:off x="3372585" y="-5018799"/>
              <a:ext cx="788918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Barracuda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Black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64E4A979-5319-4FB1-B203-8C0035AD1152}"/>
                </a:ext>
              </a:extLst>
            </p:cNvPr>
            <p:cNvSpPr txBox="1"/>
            <p:nvPr/>
          </p:nvSpPr>
          <p:spPr>
            <a:xfrm>
              <a:off x="3372585" y="-4365272"/>
              <a:ext cx="788918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Barracuda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Teal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8E82E7AB-59A2-40EC-83AD-9A9C64E870C0}"/>
                </a:ext>
              </a:extLst>
            </p:cNvPr>
            <p:cNvSpPr txBox="1"/>
            <p:nvPr/>
          </p:nvSpPr>
          <p:spPr>
            <a:xfrm>
              <a:off x="3372585" y="-3711745"/>
              <a:ext cx="672299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Sky Blue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(Cloud)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14D0E4A2-B3AC-4B40-A424-DC9AD2C13A66}"/>
                </a:ext>
              </a:extLst>
            </p:cNvPr>
            <p:cNvSpPr txBox="1"/>
            <p:nvPr/>
          </p:nvSpPr>
          <p:spPr>
            <a:xfrm>
              <a:off x="3372585" y="-3058218"/>
              <a:ext cx="1142381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Octopus Purple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(NetSec)</a:t>
              </a: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3861A677-BF3B-45A5-B260-8DBC5C1C9F98}"/>
                </a:ext>
              </a:extLst>
            </p:cNvPr>
            <p:cNvSpPr/>
            <p:nvPr/>
          </p:nvSpPr>
          <p:spPr>
            <a:xfrm>
              <a:off x="2954896" y="-5723467"/>
              <a:ext cx="417689" cy="573677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3B299FF1-79E9-4349-8DD9-62FF9F9510C1}"/>
                </a:ext>
              </a:extLst>
            </p:cNvPr>
            <p:cNvSpPr/>
            <p:nvPr/>
          </p:nvSpPr>
          <p:spPr>
            <a:xfrm>
              <a:off x="2954896" y="-5074805"/>
              <a:ext cx="417689" cy="573677"/>
            </a:xfrm>
            <a:prstGeom prst="rect">
              <a:avLst/>
            </a:prstGeom>
            <a:solidFill>
              <a:srgbClr val="00000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85829245-449F-4AA5-B5EB-42109A26D767}"/>
                </a:ext>
              </a:extLst>
            </p:cNvPr>
            <p:cNvSpPr/>
            <p:nvPr/>
          </p:nvSpPr>
          <p:spPr>
            <a:xfrm>
              <a:off x="2954896" y="-4421278"/>
              <a:ext cx="417689" cy="57367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43BF8599-682E-4F50-A89F-AA0F7FFE369E}"/>
                </a:ext>
              </a:extLst>
            </p:cNvPr>
            <p:cNvSpPr/>
            <p:nvPr/>
          </p:nvSpPr>
          <p:spPr>
            <a:xfrm>
              <a:off x="2954896" y="-3767751"/>
              <a:ext cx="417689" cy="573677"/>
            </a:xfrm>
            <a:prstGeom prst="rect">
              <a:avLst/>
            </a:prstGeom>
            <a:solidFill>
              <a:srgbClr val="00B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6ACFC13C-5730-4137-8478-626748F0C2D3}"/>
                </a:ext>
              </a:extLst>
            </p:cNvPr>
            <p:cNvSpPr/>
            <p:nvPr/>
          </p:nvSpPr>
          <p:spPr>
            <a:xfrm>
              <a:off x="2954896" y="-3114224"/>
              <a:ext cx="417689" cy="573677"/>
            </a:xfrm>
            <a:prstGeom prst="rect">
              <a:avLst/>
            </a:prstGeom>
            <a:solidFill>
              <a:srgbClr val="9253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3010D8B2-0F35-4D63-AB89-C7A036F6A263}"/>
                </a:ext>
              </a:extLst>
            </p:cNvPr>
            <p:cNvSpPr/>
            <p:nvPr/>
          </p:nvSpPr>
          <p:spPr>
            <a:xfrm>
              <a:off x="2954896" y="-2460698"/>
              <a:ext cx="417689" cy="573677"/>
            </a:xfrm>
            <a:prstGeom prst="rect">
              <a:avLst/>
            </a:prstGeom>
            <a:solidFill>
              <a:srgbClr val="9ACB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8EE80CC7-E915-4014-9715-65D27A10F208}"/>
                </a:ext>
              </a:extLst>
            </p:cNvPr>
            <p:cNvSpPr/>
            <p:nvPr/>
          </p:nvSpPr>
          <p:spPr>
            <a:xfrm>
              <a:off x="2954896" y="-1807171"/>
              <a:ext cx="417689" cy="573677"/>
            </a:xfrm>
            <a:prstGeom prst="rect">
              <a:avLst/>
            </a:prstGeom>
            <a:solidFill>
              <a:srgbClr val="F8B6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540EF5CF-1831-48A6-B5B2-0755D8B7AA23}"/>
                </a:ext>
              </a:extLst>
            </p:cNvPr>
            <p:cNvSpPr/>
            <p:nvPr/>
          </p:nvSpPr>
          <p:spPr>
            <a:xfrm>
              <a:off x="2954896" y="-1153644"/>
              <a:ext cx="417689" cy="5736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7DB3E2E5-1DEF-4DC3-8AFE-059014EF0657}"/>
                </a:ext>
              </a:extLst>
            </p:cNvPr>
            <p:cNvSpPr txBox="1"/>
            <p:nvPr/>
          </p:nvSpPr>
          <p:spPr>
            <a:xfrm>
              <a:off x="3372585" y="-2404692"/>
              <a:ext cx="1265539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Seagrass Green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(Email Protection)</a:t>
              </a: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EE06ED40-A4D9-4FFC-AA3D-FA6BFC046FD2}"/>
                </a:ext>
              </a:extLst>
            </p:cNvPr>
            <p:cNvSpPr txBox="1"/>
            <p:nvPr/>
          </p:nvSpPr>
          <p:spPr>
            <a:xfrm>
              <a:off x="3372585" y="-1751165"/>
              <a:ext cx="1224662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Starfish Orange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(Data Protection)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3B00A816-F2CC-4787-AEFB-D1CFA2397A0B}"/>
                </a:ext>
              </a:extLst>
            </p:cNvPr>
            <p:cNvSpPr txBox="1"/>
            <p:nvPr/>
          </p:nvSpPr>
          <p:spPr>
            <a:xfrm>
              <a:off x="3372585" y="-1097638"/>
              <a:ext cx="621131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Breaker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White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00480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fidential Content (Dark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6815" y="365125"/>
            <a:ext cx="11138371" cy="823971"/>
          </a:xfrm>
        </p:spPr>
        <p:txBody>
          <a:bodyPr>
            <a:normAutofit/>
          </a:bodyPr>
          <a:lstStyle>
            <a:lvl1pPr>
              <a:defRPr sz="4800"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526815" y="1384772"/>
            <a:ext cx="11138371" cy="4792193"/>
          </a:xfrm>
        </p:spPr>
        <p:txBody>
          <a:bodyPr/>
          <a:lstStyle>
            <a:lvl1pPr>
              <a:spcBef>
                <a:spcPts val="2000"/>
              </a:spcBef>
              <a:spcAft>
                <a:spcPts val="400"/>
              </a:spcAft>
              <a:defRPr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463284" indent="-463284">
              <a:spcBef>
                <a:spcPts val="0"/>
              </a:spcBef>
              <a:spcAft>
                <a:spcPts val="400"/>
              </a:spcAft>
              <a:defRPr>
                <a:solidFill>
                  <a:schemeClr val="accent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2pPr>
            <a:lvl3pPr marL="914377" indent="-390134">
              <a:spcBef>
                <a:spcPts val="0"/>
              </a:spcBef>
              <a:spcAft>
                <a:spcPts val="400"/>
              </a:spcAft>
              <a:defRPr>
                <a:latin typeface="Segoe UI Light" panose="020B0502040204020203" pitchFamily="34" charset="0"/>
                <a:cs typeface="Segoe UI Light" panose="020B0502040204020203" pitchFamily="34" charset="0"/>
              </a:defRPr>
            </a:lvl3pPr>
            <a:lvl4pPr marL="1219170" indent="-304792">
              <a:spcBef>
                <a:spcPts val="0"/>
              </a:spcBef>
              <a:spcAft>
                <a:spcPts val="400"/>
              </a:spcAft>
              <a:defRPr>
                <a:latin typeface="Segoe UI Light" panose="020B0502040204020203" pitchFamily="34" charset="0"/>
                <a:cs typeface="Segoe UI Light" panose="020B0502040204020203" pitchFamily="34" charset="0"/>
              </a:defRPr>
            </a:lvl4pPr>
            <a:lvl5pPr marL="1523962" indent="-304792">
              <a:spcBef>
                <a:spcPts val="0"/>
              </a:spcBef>
              <a:spcAft>
                <a:spcPts val="400"/>
              </a:spcAft>
              <a:defRPr>
                <a:latin typeface="Segoe UI Light" panose="020B0502040204020203" pitchFamily="34" charset="0"/>
                <a:cs typeface="Segoe UI Light" panose="020B0502040204020203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0DB01E4-E750-4CED-8A2F-291F60D0B088}"/>
              </a:ext>
            </a:extLst>
          </p:cNvPr>
          <p:cNvSpPr txBox="1"/>
          <p:nvPr/>
        </p:nvSpPr>
        <p:spPr>
          <a:xfrm rot="16200000">
            <a:off x="-2709656" y="2964456"/>
            <a:ext cx="4520789" cy="6667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spcAft>
                <a:spcPts val="800"/>
              </a:spcAft>
            </a:pPr>
            <a:r>
              <a:rPr lang="en-US" sz="3733" b="0" dirty="0">
                <a:solidFill>
                  <a:schemeClr val="tx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BRAND</a:t>
            </a:r>
            <a:r>
              <a:rPr lang="en-US" sz="3733" dirty="0">
                <a:solidFill>
                  <a:schemeClr val="tx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- Confidential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554D0ED-69C4-442B-8156-5405AFDDD3F6}"/>
              </a:ext>
            </a:extLst>
          </p:cNvPr>
          <p:cNvSpPr/>
          <p:nvPr/>
        </p:nvSpPr>
        <p:spPr>
          <a:xfrm>
            <a:off x="0" y="6492877"/>
            <a:ext cx="12192000" cy="365124"/>
          </a:xfrm>
          <a:prstGeom prst="rect">
            <a:avLst/>
          </a:prstGeom>
          <a:solidFill>
            <a:srgbClr val="F053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67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CONFIDENTIAL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5982320-16EF-4A11-BAC6-5787C47EB134}"/>
              </a:ext>
            </a:extLst>
          </p:cNvPr>
          <p:cNvGrpSpPr/>
          <p:nvPr/>
        </p:nvGrpSpPr>
        <p:grpSpPr>
          <a:xfrm>
            <a:off x="12398062" y="0"/>
            <a:ext cx="2244304" cy="6858000"/>
            <a:chOff x="2954896" y="-5723467"/>
            <a:chExt cx="1683228" cy="5143500"/>
          </a:xfrm>
        </p:grpSpPr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892E004A-CBA3-4F51-806D-04F94AEAFB40}"/>
                </a:ext>
              </a:extLst>
            </p:cNvPr>
            <p:cNvSpPr txBox="1"/>
            <p:nvPr/>
          </p:nvSpPr>
          <p:spPr>
            <a:xfrm>
              <a:off x="3372585" y="-5671131"/>
              <a:ext cx="788918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Barracuda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Blue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18CB7DD1-17A6-42E0-8580-330CA149C8D5}"/>
                </a:ext>
              </a:extLst>
            </p:cNvPr>
            <p:cNvSpPr txBox="1"/>
            <p:nvPr/>
          </p:nvSpPr>
          <p:spPr>
            <a:xfrm>
              <a:off x="3372585" y="-5018799"/>
              <a:ext cx="788918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Barracuda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Black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767020CB-9170-42C1-B170-F06E3609E2CD}"/>
                </a:ext>
              </a:extLst>
            </p:cNvPr>
            <p:cNvSpPr txBox="1"/>
            <p:nvPr/>
          </p:nvSpPr>
          <p:spPr>
            <a:xfrm>
              <a:off x="3372585" y="-4365272"/>
              <a:ext cx="788918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Barracuda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Teal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8BC4379D-648D-4E28-9140-DEDCD7CDA548}"/>
                </a:ext>
              </a:extLst>
            </p:cNvPr>
            <p:cNvSpPr txBox="1"/>
            <p:nvPr/>
          </p:nvSpPr>
          <p:spPr>
            <a:xfrm>
              <a:off x="3372585" y="-3711745"/>
              <a:ext cx="672299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Sky Blue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(Cloud)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A66D0AF6-4BC8-49FF-BA73-C294BE1210C9}"/>
                </a:ext>
              </a:extLst>
            </p:cNvPr>
            <p:cNvSpPr txBox="1"/>
            <p:nvPr/>
          </p:nvSpPr>
          <p:spPr>
            <a:xfrm>
              <a:off x="3372585" y="-3058218"/>
              <a:ext cx="1142381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Octopus Purple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(NetSec)</a:t>
              </a: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41F4C6E8-D3B1-4BBE-8831-7797A96FEB3F}"/>
                </a:ext>
              </a:extLst>
            </p:cNvPr>
            <p:cNvSpPr/>
            <p:nvPr/>
          </p:nvSpPr>
          <p:spPr>
            <a:xfrm>
              <a:off x="2954896" y="-5723467"/>
              <a:ext cx="417689" cy="573677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B789B986-5776-40F8-83FB-66E037C1C197}"/>
                </a:ext>
              </a:extLst>
            </p:cNvPr>
            <p:cNvSpPr/>
            <p:nvPr/>
          </p:nvSpPr>
          <p:spPr>
            <a:xfrm>
              <a:off x="2954896" y="-5074805"/>
              <a:ext cx="417689" cy="573677"/>
            </a:xfrm>
            <a:prstGeom prst="rect">
              <a:avLst/>
            </a:prstGeom>
            <a:solidFill>
              <a:srgbClr val="00000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116E8A9A-E140-4741-BFFE-E6886951B6F0}"/>
                </a:ext>
              </a:extLst>
            </p:cNvPr>
            <p:cNvSpPr/>
            <p:nvPr/>
          </p:nvSpPr>
          <p:spPr>
            <a:xfrm>
              <a:off x="2954896" y="-4421278"/>
              <a:ext cx="417689" cy="57367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32D7F0A1-451F-47E5-A76E-D65E38AB438D}"/>
                </a:ext>
              </a:extLst>
            </p:cNvPr>
            <p:cNvSpPr/>
            <p:nvPr/>
          </p:nvSpPr>
          <p:spPr>
            <a:xfrm>
              <a:off x="2954896" y="-3767751"/>
              <a:ext cx="417689" cy="573677"/>
            </a:xfrm>
            <a:prstGeom prst="rect">
              <a:avLst/>
            </a:prstGeom>
            <a:solidFill>
              <a:srgbClr val="00B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F37BCF23-0E2A-4035-9D22-97628E2F5569}"/>
                </a:ext>
              </a:extLst>
            </p:cNvPr>
            <p:cNvSpPr/>
            <p:nvPr/>
          </p:nvSpPr>
          <p:spPr>
            <a:xfrm>
              <a:off x="2954896" y="-3114224"/>
              <a:ext cx="417689" cy="573677"/>
            </a:xfrm>
            <a:prstGeom prst="rect">
              <a:avLst/>
            </a:prstGeom>
            <a:solidFill>
              <a:srgbClr val="9253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B3906E35-D2A5-4DA9-97E4-9402102E7C50}"/>
                </a:ext>
              </a:extLst>
            </p:cNvPr>
            <p:cNvSpPr/>
            <p:nvPr/>
          </p:nvSpPr>
          <p:spPr>
            <a:xfrm>
              <a:off x="2954896" y="-2460698"/>
              <a:ext cx="417689" cy="573677"/>
            </a:xfrm>
            <a:prstGeom prst="rect">
              <a:avLst/>
            </a:prstGeom>
            <a:solidFill>
              <a:srgbClr val="9ACB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1D43B884-6877-4D42-AFA2-E6DB7A531A59}"/>
                </a:ext>
              </a:extLst>
            </p:cNvPr>
            <p:cNvSpPr/>
            <p:nvPr/>
          </p:nvSpPr>
          <p:spPr>
            <a:xfrm>
              <a:off x="2954896" y="-1807171"/>
              <a:ext cx="417689" cy="573677"/>
            </a:xfrm>
            <a:prstGeom prst="rect">
              <a:avLst/>
            </a:prstGeom>
            <a:solidFill>
              <a:srgbClr val="F8B6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E0220DB0-4D0E-4969-B2AD-69BDEFC1A217}"/>
                </a:ext>
              </a:extLst>
            </p:cNvPr>
            <p:cNvSpPr/>
            <p:nvPr/>
          </p:nvSpPr>
          <p:spPr>
            <a:xfrm>
              <a:off x="2954896" y="-1153644"/>
              <a:ext cx="417689" cy="5736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D1696ED0-5456-4C47-8D0E-39D88753F432}"/>
                </a:ext>
              </a:extLst>
            </p:cNvPr>
            <p:cNvSpPr txBox="1"/>
            <p:nvPr/>
          </p:nvSpPr>
          <p:spPr>
            <a:xfrm>
              <a:off x="3372585" y="-2404692"/>
              <a:ext cx="1265539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Seagrass Green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(Email Protection)</a:t>
              </a: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A6CDD87F-EE6B-4ECA-8B53-AF7A42CEAFDE}"/>
                </a:ext>
              </a:extLst>
            </p:cNvPr>
            <p:cNvSpPr txBox="1"/>
            <p:nvPr/>
          </p:nvSpPr>
          <p:spPr>
            <a:xfrm>
              <a:off x="3372585" y="-1751165"/>
              <a:ext cx="1224662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Starfish Orange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(Data Protection)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C962A569-B6BA-49A5-B5A3-0888928B9762}"/>
                </a:ext>
              </a:extLst>
            </p:cNvPr>
            <p:cNvSpPr txBox="1"/>
            <p:nvPr/>
          </p:nvSpPr>
          <p:spPr>
            <a:xfrm>
              <a:off x="3372585" y="-1097638"/>
              <a:ext cx="621131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Breaker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White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357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D174273-AE97-4CB1-A98F-F4624FE547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6" y="0"/>
            <a:ext cx="12188388" cy="6858000"/>
          </a:xfrm>
          <a:prstGeom prst="rect">
            <a:avLst/>
          </a:prstGeom>
        </p:spPr>
      </p:pic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526815" y="1384772"/>
            <a:ext cx="11138371" cy="4792193"/>
          </a:xfrm>
        </p:spPr>
        <p:txBody>
          <a:bodyPr/>
          <a:lstStyle>
            <a:lvl1pPr>
              <a:spcBef>
                <a:spcPts val="2000"/>
              </a:spcBef>
              <a:spcAft>
                <a:spcPts val="400"/>
              </a:spcAft>
              <a:defRPr>
                <a:solidFill>
                  <a:srgbClr val="000006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463284" indent="-463284">
              <a:spcBef>
                <a:spcPts val="0"/>
              </a:spcBef>
              <a:spcAft>
                <a:spcPts val="400"/>
              </a:spcAft>
              <a:defRPr>
                <a:solidFill>
                  <a:schemeClr val="accent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2pPr>
            <a:lvl3pPr marL="914377" indent="-390134">
              <a:spcBef>
                <a:spcPts val="0"/>
              </a:spcBef>
              <a:spcAft>
                <a:spcPts val="400"/>
              </a:spcAft>
              <a:defRPr>
                <a:solidFill>
                  <a:schemeClr val="accent6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3pPr>
            <a:lvl4pPr marL="1219170" indent="-304792">
              <a:spcBef>
                <a:spcPts val="0"/>
              </a:spcBef>
              <a:spcAft>
                <a:spcPts val="400"/>
              </a:spcAft>
              <a:defRPr>
                <a:solidFill>
                  <a:srgbClr val="000006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4pPr>
            <a:lvl5pPr marL="1523962" indent="-304792">
              <a:spcBef>
                <a:spcPts val="0"/>
              </a:spcBef>
              <a:spcAft>
                <a:spcPts val="400"/>
              </a:spcAft>
              <a:defRPr>
                <a:solidFill>
                  <a:srgbClr val="000006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151D49A6-D395-49C9-83BC-593D4C1E9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815" y="365128"/>
            <a:ext cx="11138371" cy="823969"/>
          </a:xfrm>
        </p:spPr>
        <p:txBody>
          <a:bodyPr>
            <a:normAutofit/>
          </a:bodyPr>
          <a:lstStyle>
            <a:lvl1pPr>
              <a:defRPr sz="4800">
                <a:solidFill>
                  <a:srgbClr val="000006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EB9944D-B7E5-4B60-8175-61649FCF59BD}"/>
              </a:ext>
            </a:extLst>
          </p:cNvPr>
          <p:cNvSpPr txBox="1"/>
          <p:nvPr/>
        </p:nvSpPr>
        <p:spPr>
          <a:xfrm rot="16200000">
            <a:off x="-3071941" y="2964456"/>
            <a:ext cx="5245347" cy="6667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spcAft>
                <a:spcPts val="800"/>
              </a:spcAft>
            </a:pPr>
            <a:r>
              <a:rPr lang="en-US" sz="3733" b="0" dirty="0">
                <a:solidFill>
                  <a:schemeClr val="tx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BRAND</a:t>
            </a:r>
            <a:r>
              <a:rPr lang="en-US" sz="3733" dirty="0">
                <a:solidFill>
                  <a:schemeClr val="tx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– Content (white)</a:t>
            </a:r>
          </a:p>
        </p:txBody>
      </p:sp>
      <p:pic>
        <p:nvPicPr>
          <p:cNvPr id="28" name="Picture 27" descr="A close up of a logo&#10;&#10;Description automatically generated">
            <a:extLst>
              <a:ext uri="{FF2B5EF4-FFF2-40B4-BE49-F238E27FC236}">
                <a16:creationId xmlns:a16="http://schemas.microsoft.com/office/drawing/2014/main" id="{FBCE4941-07B1-4926-B8BB-0C2F01074F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2822" y="6278930"/>
            <a:ext cx="547281" cy="407487"/>
          </a:xfrm>
          <a:prstGeom prst="rect">
            <a:avLst/>
          </a:prstGeom>
        </p:spPr>
      </p:pic>
      <p:grpSp>
        <p:nvGrpSpPr>
          <p:cNvPr id="43" name="Group 42">
            <a:extLst>
              <a:ext uri="{FF2B5EF4-FFF2-40B4-BE49-F238E27FC236}">
                <a16:creationId xmlns:a16="http://schemas.microsoft.com/office/drawing/2014/main" id="{BB51A3A6-35C8-42A9-8F42-F082844D6360}"/>
              </a:ext>
            </a:extLst>
          </p:cNvPr>
          <p:cNvGrpSpPr/>
          <p:nvPr/>
        </p:nvGrpSpPr>
        <p:grpSpPr>
          <a:xfrm>
            <a:off x="12398062" y="0"/>
            <a:ext cx="2244304" cy="6858000"/>
            <a:chOff x="2954896" y="-5723467"/>
            <a:chExt cx="1683228" cy="5143500"/>
          </a:xfrm>
        </p:grpSpPr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8C773DCC-C801-4BA2-B3A2-F303928916CD}"/>
                </a:ext>
              </a:extLst>
            </p:cNvPr>
            <p:cNvSpPr txBox="1"/>
            <p:nvPr/>
          </p:nvSpPr>
          <p:spPr>
            <a:xfrm>
              <a:off x="3372585" y="-5671131"/>
              <a:ext cx="788918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Barracuda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Blue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89617512-E1F6-43FF-96AB-816FC0AC2364}"/>
                </a:ext>
              </a:extLst>
            </p:cNvPr>
            <p:cNvSpPr txBox="1"/>
            <p:nvPr/>
          </p:nvSpPr>
          <p:spPr>
            <a:xfrm>
              <a:off x="3372585" y="-5018799"/>
              <a:ext cx="788918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Barracuda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Black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3F933C4E-074F-4EBB-A362-9F4A8802DFEE}"/>
                </a:ext>
              </a:extLst>
            </p:cNvPr>
            <p:cNvSpPr txBox="1"/>
            <p:nvPr/>
          </p:nvSpPr>
          <p:spPr>
            <a:xfrm>
              <a:off x="3372585" y="-4365272"/>
              <a:ext cx="788918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Barracuda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Teal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F79C0904-48E5-4C61-BBAF-61DDDB945BB2}"/>
                </a:ext>
              </a:extLst>
            </p:cNvPr>
            <p:cNvSpPr txBox="1"/>
            <p:nvPr/>
          </p:nvSpPr>
          <p:spPr>
            <a:xfrm>
              <a:off x="3372585" y="-3711745"/>
              <a:ext cx="672299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Sky Blue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(Cloud)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A0131BF3-495E-453D-9D3C-E9E72A524321}"/>
                </a:ext>
              </a:extLst>
            </p:cNvPr>
            <p:cNvSpPr txBox="1"/>
            <p:nvPr/>
          </p:nvSpPr>
          <p:spPr>
            <a:xfrm>
              <a:off x="3372585" y="-3058218"/>
              <a:ext cx="1142381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Octopus Purple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(NetSec)</a:t>
              </a: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E3298DA4-E567-4FF6-BBF7-1942F6A1A60C}"/>
                </a:ext>
              </a:extLst>
            </p:cNvPr>
            <p:cNvSpPr/>
            <p:nvPr/>
          </p:nvSpPr>
          <p:spPr>
            <a:xfrm>
              <a:off x="2954896" y="-5723467"/>
              <a:ext cx="417689" cy="573677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02A46DF7-6209-471D-BFA9-0DE6009D8F9C}"/>
                </a:ext>
              </a:extLst>
            </p:cNvPr>
            <p:cNvSpPr/>
            <p:nvPr/>
          </p:nvSpPr>
          <p:spPr>
            <a:xfrm>
              <a:off x="2954896" y="-5074805"/>
              <a:ext cx="417689" cy="573677"/>
            </a:xfrm>
            <a:prstGeom prst="rect">
              <a:avLst/>
            </a:prstGeom>
            <a:solidFill>
              <a:srgbClr val="00000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1BE0A974-2089-4ABD-B773-589238FFA86F}"/>
                </a:ext>
              </a:extLst>
            </p:cNvPr>
            <p:cNvSpPr/>
            <p:nvPr/>
          </p:nvSpPr>
          <p:spPr>
            <a:xfrm>
              <a:off x="2954896" y="-4421278"/>
              <a:ext cx="417689" cy="57367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B5677523-C218-4419-BDC8-D843D64D2C64}"/>
                </a:ext>
              </a:extLst>
            </p:cNvPr>
            <p:cNvSpPr/>
            <p:nvPr/>
          </p:nvSpPr>
          <p:spPr>
            <a:xfrm>
              <a:off x="2954896" y="-3767751"/>
              <a:ext cx="417689" cy="573677"/>
            </a:xfrm>
            <a:prstGeom prst="rect">
              <a:avLst/>
            </a:prstGeom>
            <a:solidFill>
              <a:srgbClr val="00B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E1DD39FB-A8A1-4700-A4C4-24B3E3FDB443}"/>
                </a:ext>
              </a:extLst>
            </p:cNvPr>
            <p:cNvSpPr/>
            <p:nvPr/>
          </p:nvSpPr>
          <p:spPr>
            <a:xfrm>
              <a:off x="2954896" y="-3114224"/>
              <a:ext cx="417689" cy="573677"/>
            </a:xfrm>
            <a:prstGeom prst="rect">
              <a:avLst/>
            </a:prstGeom>
            <a:solidFill>
              <a:srgbClr val="9253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F2E77CE2-182A-4AB5-9A24-689DB9367BE2}"/>
                </a:ext>
              </a:extLst>
            </p:cNvPr>
            <p:cNvSpPr/>
            <p:nvPr/>
          </p:nvSpPr>
          <p:spPr>
            <a:xfrm>
              <a:off x="2954896" y="-2460698"/>
              <a:ext cx="417689" cy="573677"/>
            </a:xfrm>
            <a:prstGeom prst="rect">
              <a:avLst/>
            </a:prstGeom>
            <a:solidFill>
              <a:srgbClr val="9ACB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EF5C4237-D9CA-4822-8FC2-7135171458DA}"/>
                </a:ext>
              </a:extLst>
            </p:cNvPr>
            <p:cNvSpPr/>
            <p:nvPr/>
          </p:nvSpPr>
          <p:spPr>
            <a:xfrm>
              <a:off x="2954896" y="-1807171"/>
              <a:ext cx="417689" cy="573677"/>
            </a:xfrm>
            <a:prstGeom prst="rect">
              <a:avLst/>
            </a:prstGeom>
            <a:solidFill>
              <a:srgbClr val="F8B6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1E117E35-A01A-4B5D-9438-E1158EAF8798}"/>
                </a:ext>
              </a:extLst>
            </p:cNvPr>
            <p:cNvSpPr/>
            <p:nvPr/>
          </p:nvSpPr>
          <p:spPr>
            <a:xfrm>
              <a:off x="2954896" y="-1153644"/>
              <a:ext cx="417689" cy="5736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D7A92087-CC93-451B-AFB1-3DB8EB7A60F9}"/>
                </a:ext>
              </a:extLst>
            </p:cNvPr>
            <p:cNvSpPr txBox="1"/>
            <p:nvPr/>
          </p:nvSpPr>
          <p:spPr>
            <a:xfrm>
              <a:off x="3372585" y="-2404692"/>
              <a:ext cx="1265539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Seagrass Green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(Email Protection)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F7F5AE03-1CC2-420F-ACAD-1887A5161198}"/>
                </a:ext>
              </a:extLst>
            </p:cNvPr>
            <p:cNvSpPr txBox="1"/>
            <p:nvPr/>
          </p:nvSpPr>
          <p:spPr>
            <a:xfrm>
              <a:off x="3372585" y="-1751165"/>
              <a:ext cx="1224662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Starfish Orange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(Data Protection)</a:t>
              </a: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81115034-AD44-4F18-A966-697EDE140714}"/>
                </a:ext>
              </a:extLst>
            </p:cNvPr>
            <p:cNvSpPr txBox="1"/>
            <p:nvPr/>
          </p:nvSpPr>
          <p:spPr>
            <a:xfrm>
              <a:off x="3372585" y="-1097638"/>
              <a:ext cx="621131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Breaker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White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09575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tertitle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>
            <a:extLst>
              <a:ext uri="{FF2B5EF4-FFF2-40B4-BE49-F238E27FC236}">
                <a16:creationId xmlns:a16="http://schemas.microsoft.com/office/drawing/2014/main" id="{F39D5AF1-DA66-4DF6-A2C5-B031554539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6" y="0"/>
            <a:ext cx="12188388" cy="6858000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7EB9944D-B7E5-4B60-8175-61649FCF59BD}"/>
              </a:ext>
            </a:extLst>
          </p:cNvPr>
          <p:cNvSpPr txBox="1"/>
          <p:nvPr/>
        </p:nvSpPr>
        <p:spPr>
          <a:xfrm rot="16200000">
            <a:off x="-3095279" y="2964456"/>
            <a:ext cx="5292026" cy="6667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spcAft>
                <a:spcPts val="800"/>
              </a:spcAft>
            </a:pPr>
            <a:r>
              <a:rPr lang="en-US" sz="3733" b="0" dirty="0">
                <a:solidFill>
                  <a:schemeClr val="tx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BRAND</a:t>
            </a:r>
            <a:r>
              <a:rPr lang="en-US" sz="3733" dirty="0">
                <a:solidFill>
                  <a:schemeClr val="tx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– Intertitle (white)</a:t>
            </a:r>
          </a:p>
        </p:txBody>
      </p:sp>
      <p:sp>
        <p:nvSpPr>
          <p:cNvPr id="25" name="Title 1">
            <a:extLst>
              <a:ext uri="{FF2B5EF4-FFF2-40B4-BE49-F238E27FC236}">
                <a16:creationId xmlns:a16="http://schemas.microsoft.com/office/drawing/2014/main" id="{741D0214-E4B4-42DE-B54F-0209CB4DC4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815" y="2408297"/>
            <a:ext cx="11138371" cy="2154180"/>
          </a:xfrm>
        </p:spPr>
        <p:txBody>
          <a:bodyPr anchor="ctr">
            <a:normAutofit/>
          </a:bodyPr>
          <a:lstStyle>
            <a:lvl1pPr>
              <a:defRPr sz="4800">
                <a:solidFill>
                  <a:srgbClr val="000006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28" name="Picture 27" descr="A close up of a logo&#10;&#10;Description automatically generated">
            <a:extLst>
              <a:ext uri="{FF2B5EF4-FFF2-40B4-BE49-F238E27FC236}">
                <a16:creationId xmlns:a16="http://schemas.microsoft.com/office/drawing/2014/main" id="{F5DCDFF4-708F-4B06-B905-EF7D1CBF50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2822" y="6278930"/>
            <a:ext cx="547281" cy="407487"/>
          </a:xfrm>
          <a:prstGeom prst="rect">
            <a:avLst/>
          </a:prstGeom>
        </p:spPr>
      </p:pic>
      <p:grpSp>
        <p:nvGrpSpPr>
          <p:cNvPr id="45" name="Group 44">
            <a:extLst>
              <a:ext uri="{FF2B5EF4-FFF2-40B4-BE49-F238E27FC236}">
                <a16:creationId xmlns:a16="http://schemas.microsoft.com/office/drawing/2014/main" id="{B446F663-4D73-4EC0-B527-6685E2F92E20}"/>
              </a:ext>
            </a:extLst>
          </p:cNvPr>
          <p:cNvGrpSpPr/>
          <p:nvPr/>
        </p:nvGrpSpPr>
        <p:grpSpPr>
          <a:xfrm>
            <a:off x="12398062" y="0"/>
            <a:ext cx="2244304" cy="6858000"/>
            <a:chOff x="2954896" y="-5723467"/>
            <a:chExt cx="1683228" cy="5143500"/>
          </a:xfrm>
        </p:grpSpPr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BC39072A-9EF9-4775-B5FD-E964E2735140}"/>
                </a:ext>
              </a:extLst>
            </p:cNvPr>
            <p:cNvSpPr txBox="1"/>
            <p:nvPr/>
          </p:nvSpPr>
          <p:spPr>
            <a:xfrm>
              <a:off x="3372585" y="-5671131"/>
              <a:ext cx="788918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Barracuda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Blue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E5953288-6615-4B01-8DE3-F0139E3D68F3}"/>
                </a:ext>
              </a:extLst>
            </p:cNvPr>
            <p:cNvSpPr txBox="1"/>
            <p:nvPr/>
          </p:nvSpPr>
          <p:spPr>
            <a:xfrm>
              <a:off x="3372585" y="-5018799"/>
              <a:ext cx="788918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Barracuda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Black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BFF7E477-4645-4189-985A-97FC70076E80}"/>
                </a:ext>
              </a:extLst>
            </p:cNvPr>
            <p:cNvSpPr txBox="1"/>
            <p:nvPr/>
          </p:nvSpPr>
          <p:spPr>
            <a:xfrm>
              <a:off x="3372585" y="-4365272"/>
              <a:ext cx="788918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Barracuda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Teal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2849C17F-5502-4FBA-891A-21C304D55A86}"/>
                </a:ext>
              </a:extLst>
            </p:cNvPr>
            <p:cNvSpPr txBox="1"/>
            <p:nvPr/>
          </p:nvSpPr>
          <p:spPr>
            <a:xfrm>
              <a:off x="3372585" y="-3711745"/>
              <a:ext cx="672299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Sky Blue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(Cloud)</a:t>
              </a: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D4BCBD55-3338-4D50-9815-5E142AF593B5}"/>
                </a:ext>
              </a:extLst>
            </p:cNvPr>
            <p:cNvSpPr txBox="1"/>
            <p:nvPr/>
          </p:nvSpPr>
          <p:spPr>
            <a:xfrm>
              <a:off x="3372585" y="-3058218"/>
              <a:ext cx="1142381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Octopus Purple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(NetSec)</a:t>
              </a: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1A6A62AE-EC71-49AB-B910-DCC8E2B94BC6}"/>
                </a:ext>
              </a:extLst>
            </p:cNvPr>
            <p:cNvSpPr/>
            <p:nvPr/>
          </p:nvSpPr>
          <p:spPr>
            <a:xfrm>
              <a:off x="2954896" y="-5723467"/>
              <a:ext cx="417689" cy="573677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9DA54623-3012-4261-B5F7-2FF4503827A0}"/>
                </a:ext>
              </a:extLst>
            </p:cNvPr>
            <p:cNvSpPr/>
            <p:nvPr/>
          </p:nvSpPr>
          <p:spPr>
            <a:xfrm>
              <a:off x="2954896" y="-5074805"/>
              <a:ext cx="417689" cy="573677"/>
            </a:xfrm>
            <a:prstGeom prst="rect">
              <a:avLst/>
            </a:prstGeom>
            <a:solidFill>
              <a:srgbClr val="00000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15127AA6-836A-42F1-A54B-A942AB3FD0D9}"/>
                </a:ext>
              </a:extLst>
            </p:cNvPr>
            <p:cNvSpPr/>
            <p:nvPr/>
          </p:nvSpPr>
          <p:spPr>
            <a:xfrm>
              <a:off x="2954896" y="-4421278"/>
              <a:ext cx="417689" cy="57367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7C631B21-A490-4797-B8C8-E32BDE6AA83B}"/>
                </a:ext>
              </a:extLst>
            </p:cNvPr>
            <p:cNvSpPr/>
            <p:nvPr/>
          </p:nvSpPr>
          <p:spPr>
            <a:xfrm>
              <a:off x="2954896" y="-3767751"/>
              <a:ext cx="417689" cy="573677"/>
            </a:xfrm>
            <a:prstGeom prst="rect">
              <a:avLst/>
            </a:prstGeom>
            <a:solidFill>
              <a:srgbClr val="00B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1234A253-0525-4E44-9AEE-09501FA7B052}"/>
                </a:ext>
              </a:extLst>
            </p:cNvPr>
            <p:cNvSpPr/>
            <p:nvPr/>
          </p:nvSpPr>
          <p:spPr>
            <a:xfrm>
              <a:off x="2954896" y="-3114224"/>
              <a:ext cx="417689" cy="573677"/>
            </a:xfrm>
            <a:prstGeom prst="rect">
              <a:avLst/>
            </a:prstGeom>
            <a:solidFill>
              <a:srgbClr val="9253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43760C80-7012-4592-B3C2-6C454D83302C}"/>
                </a:ext>
              </a:extLst>
            </p:cNvPr>
            <p:cNvSpPr/>
            <p:nvPr/>
          </p:nvSpPr>
          <p:spPr>
            <a:xfrm>
              <a:off x="2954896" y="-2460698"/>
              <a:ext cx="417689" cy="573677"/>
            </a:xfrm>
            <a:prstGeom prst="rect">
              <a:avLst/>
            </a:prstGeom>
            <a:solidFill>
              <a:srgbClr val="9ACB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1137F3BE-FE39-4795-B51D-AF73D19E2846}"/>
                </a:ext>
              </a:extLst>
            </p:cNvPr>
            <p:cNvSpPr/>
            <p:nvPr/>
          </p:nvSpPr>
          <p:spPr>
            <a:xfrm>
              <a:off x="2954896" y="-1807171"/>
              <a:ext cx="417689" cy="573677"/>
            </a:xfrm>
            <a:prstGeom prst="rect">
              <a:avLst/>
            </a:prstGeom>
            <a:solidFill>
              <a:srgbClr val="F8B6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BBA3B0DB-E910-4170-A320-2E7C8C31D45A}"/>
                </a:ext>
              </a:extLst>
            </p:cNvPr>
            <p:cNvSpPr/>
            <p:nvPr/>
          </p:nvSpPr>
          <p:spPr>
            <a:xfrm>
              <a:off x="2954896" y="-1153644"/>
              <a:ext cx="417689" cy="5736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972D9EDD-CF20-46B8-A6F6-15E8A836E072}"/>
                </a:ext>
              </a:extLst>
            </p:cNvPr>
            <p:cNvSpPr txBox="1"/>
            <p:nvPr/>
          </p:nvSpPr>
          <p:spPr>
            <a:xfrm>
              <a:off x="3372585" y="-2404692"/>
              <a:ext cx="1265539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Seagrass Green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(Email Protection)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CEE7B391-1E36-423F-9B5A-6AC6CC4FDAF4}"/>
                </a:ext>
              </a:extLst>
            </p:cNvPr>
            <p:cNvSpPr txBox="1"/>
            <p:nvPr/>
          </p:nvSpPr>
          <p:spPr>
            <a:xfrm>
              <a:off x="3372585" y="-1751165"/>
              <a:ext cx="1224662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Starfish Orange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(Data Protection)</a:t>
              </a: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7FF1AB57-291A-454A-80C1-D9CFC08BE02E}"/>
                </a:ext>
              </a:extLst>
            </p:cNvPr>
            <p:cNvSpPr txBox="1"/>
            <p:nvPr/>
          </p:nvSpPr>
          <p:spPr>
            <a:xfrm>
              <a:off x="3372585" y="-1097638"/>
              <a:ext cx="621131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Breaker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White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29849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fidential Content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>
            <a:extLst>
              <a:ext uri="{FF2B5EF4-FFF2-40B4-BE49-F238E27FC236}">
                <a16:creationId xmlns:a16="http://schemas.microsoft.com/office/drawing/2014/main" id="{6E433F44-E072-4125-86CE-64C699F6D5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6" y="0"/>
            <a:ext cx="12188388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6815" y="365125"/>
            <a:ext cx="11138371" cy="823971"/>
          </a:xfrm>
        </p:spPr>
        <p:txBody>
          <a:bodyPr>
            <a:normAutofit/>
          </a:bodyPr>
          <a:lstStyle>
            <a:lvl1pPr>
              <a:defRPr sz="4800">
                <a:solidFill>
                  <a:srgbClr val="000006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526815" y="1384772"/>
            <a:ext cx="11138371" cy="4792193"/>
          </a:xfrm>
        </p:spPr>
        <p:txBody>
          <a:bodyPr/>
          <a:lstStyle>
            <a:lvl1pPr>
              <a:spcBef>
                <a:spcPts val="2000"/>
              </a:spcBef>
              <a:spcAft>
                <a:spcPts val="400"/>
              </a:spcAft>
              <a:defRPr>
                <a:solidFill>
                  <a:srgbClr val="000006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463284" indent="-463284">
              <a:spcBef>
                <a:spcPts val="0"/>
              </a:spcBef>
              <a:spcAft>
                <a:spcPts val="400"/>
              </a:spcAft>
              <a:defRPr>
                <a:solidFill>
                  <a:schemeClr val="accent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2pPr>
            <a:lvl3pPr marL="914377" indent="-390134">
              <a:spcBef>
                <a:spcPts val="0"/>
              </a:spcBef>
              <a:spcAft>
                <a:spcPts val="400"/>
              </a:spcAft>
              <a:defRPr>
                <a:latin typeface="Segoe UI Light" panose="020B0502040204020203" pitchFamily="34" charset="0"/>
                <a:cs typeface="Segoe UI Light" panose="020B0502040204020203" pitchFamily="34" charset="0"/>
              </a:defRPr>
            </a:lvl3pPr>
            <a:lvl4pPr marL="1219170" indent="-304792">
              <a:spcBef>
                <a:spcPts val="0"/>
              </a:spcBef>
              <a:spcAft>
                <a:spcPts val="400"/>
              </a:spcAft>
              <a:defRPr>
                <a:solidFill>
                  <a:srgbClr val="000006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4pPr>
            <a:lvl5pPr marL="1523962" indent="-304792">
              <a:spcBef>
                <a:spcPts val="0"/>
              </a:spcBef>
              <a:spcAft>
                <a:spcPts val="400"/>
              </a:spcAft>
              <a:defRPr>
                <a:solidFill>
                  <a:srgbClr val="000006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0DB01E4-E750-4CED-8A2F-291F60D0B088}"/>
              </a:ext>
            </a:extLst>
          </p:cNvPr>
          <p:cNvSpPr txBox="1"/>
          <p:nvPr/>
        </p:nvSpPr>
        <p:spPr>
          <a:xfrm rot="16200000">
            <a:off x="-3465470" y="2964456"/>
            <a:ext cx="6032421" cy="6667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spcAft>
                <a:spcPts val="800"/>
              </a:spcAft>
            </a:pPr>
            <a:r>
              <a:rPr lang="en-US" sz="3733" b="0" dirty="0">
                <a:solidFill>
                  <a:schemeClr val="tx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BRAND</a:t>
            </a:r>
            <a:r>
              <a:rPr lang="en-US" sz="3733" dirty="0">
                <a:solidFill>
                  <a:schemeClr val="tx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– Confidential (white)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5658260-66E0-4195-8022-CB6FA9E8FA26}"/>
              </a:ext>
            </a:extLst>
          </p:cNvPr>
          <p:cNvSpPr/>
          <p:nvPr/>
        </p:nvSpPr>
        <p:spPr>
          <a:xfrm>
            <a:off x="0" y="6492877"/>
            <a:ext cx="12192000" cy="365124"/>
          </a:xfrm>
          <a:prstGeom prst="rect">
            <a:avLst/>
          </a:prstGeom>
          <a:solidFill>
            <a:srgbClr val="F053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67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CONFIDENTIAL</a:t>
            </a: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1CC91CD7-0985-4666-AF96-A48E4B3D6687}"/>
              </a:ext>
            </a:extLst>
          </p:cNvPr>
          <p:cNvGrpSpPr/>
          <p:nvPr/>
        </p:nvGrpSpPr>
        <p:grpSpPr>
          <a:xfrm>
            <a:off x="12398062" y="0"/>
            <a:ext cx="2244304" cy="6858000"/>
            <a:chOff x="2954896" y="-5723467"/>
            <a:chExt cx="1683228" cy="5143500"/>
          </a:xfrm>
        </p:grpSpPr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188BAA28-65F1-425B-86F3-3BCD59C811E1}"/>
                </a:ext>
              </a:extLst>
            </p:cNvPr>
            <p:cNvSpPr txBox="1"/>
            <p:nvPr/>
          </p:nvSpPr>
          <p:spPr>
            <a:xfrm>
              <a:off x="3372585" y="-5671131"/>
              <a:ext cx="788918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Barracuda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Blue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DFC11310-7270-44CE-95DC-17FF0C2E457F}"/>
                </a:ext>
              </a:extLst>
            </p:cNvPr>
            <p:cNvSpPr txBox="1"/>
            <p:nvPr/>
          </p:nvSpPr>
          <p:spPr>
            <a:xfrm>
              <a:off x="3372585" y="-5018799"/>
              <a:ext cx="788918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Barracuda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Black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CD5465D8-D9C4-4E5E-87A4-0D2AD6525B87}"/>
                </a:ext>
              </a:extLst>
            </p:cNvPr>
            <p:cNvSpPr txBox="1"/>
            <p:nvPr/>
          </p:nvSpPr>
          <p:spPr>
            <a:xfrm>
              <a:off x="3372585" y="-4365272"/>
              <a:ext cx="788918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Barracuda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Teal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0710497F-7A53-48A9-A814-9BEAD3C6713F}"/>
                </a:ext>
              </a:extLst>
            </p:cNvPr>
            <p:cNvSpPr txBox="1"/>
            <p:nvPr/>
          </p:nvSpPr>
          <p:spPr>
            <a:xfrm>
              <a:off x="3372585" y="-3711745"/>
              <a:ext cx="672299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Sky Blue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(Cloud)</a:t>
              </a: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2DCC570F-7665-411A-B76B-24B3E7D8519E}"/>
                </a:ext>
              </a:extLst>
            </p:cNvPr>
            <p:cNvSpPr txBox="1"/>
            <p:nvPr/>
          </p:nvSpPr>
          <p:spPr>
            <a:xfrm>
              <a:off x="3372585" y="-3058218"/>
              <a:ext cx="1142381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Octopus Purple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(NetSec)</a:t>
              </a: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BB560B88-25E5-4DE2-9781-118327E4013F}"/>
                </a:ext>
              </a:extLst>
            </p:cNvPr>
            <p:cNvSpPr/>
            <p:nvPr/>
          </p:nvSpPr>
          <p:spPr>
            <a:xfrm>
              <a:off x="2954896" y="-5723467"/>
              <a:ext cx="417689" cy="573677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0F372FB4-281D-4391-9A69-2057EF41538F}"/>
                </a:ext>
              </a:extLst>
            </p:cNvPr>
            <p:cNvSpPr/>
            <p:nvPr/>
          </p:nvSpPr>
          <p:spPr>
            <a:xfrm>
              <a:off x="2954896" y="-5074805"/>
              <a:ext cx="417689" cy="573677"/>
            </a:xfrm>
            <a:prstGeom prst="rect">
              <a:avLst/>
            </a:prstGeom>
            <a:solidFill>
              <a:srgbClr val="00000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CE9F35E5-BC78-49DF-9BD3-ED356D823BA6}"/>
                </a:ext>
              </a:extLst>
            </p:cNvPr>
            <p:cNvSpPr/>
            <p:nvPr/>
          </p:nvSpPr>
          <p:spPr>
            <a:xfrm>
              <a:off x="2954896" y="-4421278"/>
              <a:ext cx="417689" cy="57367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664D9452-5BA6-4B0E-A0AA-4919364B1011}"/>
                </a:ext>
              </a:extLst>
            </p:cNvPr>
            <p:cNvSpPr/>
            <p:nvPr/>
          </p:nvSpPr>
          <p:spPr>
            <a:xfrm>
              <a:off x="2954896" y="-3767751"/>
              <a:ext cx="417689" cy="573677"/>
            </a:xfrm>
            <a:prstGeom prst="rect">
              <a:avLst/>
            </a:prstGeom>
            <a:solidFill>
              <a:srgbClr val="00B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A9F25C9F-2E7C-4D75-9398-73B925A3BB48}"/>
                </a:ext>
              </a:extLst>
            </p:cNvPr>
            <p:cNvSpPr/>
            <p:nvPr/>
          </p:nvSpPr>
          <p:spPr>
            <a:xfrm>
              <a:off x="2954896" y="-3114224"/>
              <a:ext cx="417689" cy="573677"/>
            </a:xfrm>
            <a:prstGeom prst="rect">
              <a:avLst/>
            </a:prstGeom>
            <a:solidFill>
              <a:srgbClr val="9253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B5381A56-2251-4866-9E6E-C68040D9A73A}"/>
                </a:ext>
              </a:extLst>
            </p:cNvPr>
            <p:cNvSpPr/>
            <p:nvPr/>
          </p:nvSpPr>
          <p:spPr>
            <a:xfrm>
              <a:off x="2954896" y="-2460698"/>
              <a:ext cx="417689" cy="573677"/>
            </a:xfrm>
            <a:prstGeom prst="rect">
              <a:avLst/>
            </a:prstGeom>
            <a:solidFill>
              <a:srgbClr val="9ACB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066604D6-1384-4267-A5C9-13943EF814A6}"/>
                </a:ext>
              </a:extLst>
            </p:cNvPr>
            <p:cNvSpPr/>
            <p:nvPr/>
          </p:nvSpPr>
          <p:spPr>
            <a:xfrm>
              <a:off x="2954896" y="-1807171"/>
              <a:ext cx="417689" cy="573677"/>
            </a:xfrm>
            <a:prstGeom prst="rect">
              <a:avLst/>
            </a:prstGeom>
            <a:solidFill>
              <a:srgbClr val="F8B6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870232B4-3F9B-4087-B7A0-4F280D344446}"/>
                </a:ext>
              </a:extLst>
            </p:cNvPr>
            <p:cNvSpPr/>
            <p:nvPr/>
          </p:nvSpPr>
          <p:spPr>
            <a:xfrm>
              <a:off x="2954896" y="-1153644"/>
              <a:ext cx="417689" cy="5736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667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DC8B6A40-357E-4CED-B63F-159998ED5852}"/>
                </a:ext>
              </a:extLst>
            </p:cNvPr>
            <p:cNvSpPr txBox="1"/>
            <p:nvPr/>
          </p:nvSpPr>
          <p:spPr>
            <a:xfrm>
              <a:off x="3372585" y="-2404692"/>
              <a:ext cx="1265539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Seagrass Green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(Email Protection)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D1DEBF12-7420-409E-9F7F-903E779D5B3E}"/>
                </a:ext>
              </a:extLst>
            </p:cNvPr>
            <p:cNvSpPr txBox="1"/>
            <p:nvPr/>
          </p:nvSpPr>
          <p:spPr>
            <a:xfrm>
              <a:off x="3372585" y="-1751165"/>
              <a:ext cx="1224662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Starfish Orange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(Data Protection)</a:t>
              </a: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2CD1DBDE-EFA9-431F-997E-3038BC3AA0E4}"/>
                </a:ext>
              </a:extLst>
            </p:cNvPr>
            <p:cNvSpPr txBox="1"/>
            <p:nvPr/>
          </p:nvSpPr>
          <p:spPr>
            <a:xfrm>
              <a:off x="3372585" y="-1097638"/>
              <a:ext cx="621131" cy="43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spcAft>
                  <a:spcPts val="800"/>
                </a:spcAft>
              </a:pP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Breaker</a:t>
              </a:r>
              <a:b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1" dirty="0">
                  <a:solidFill>
                    <a:schemeClr val="tx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White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01925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outdoor, nature, tree, mountain&#10;&#10;Description automatically generated">
            <a:extLst>
              <a:ext uri="{FF2B5EF4-FFF2-40B4-BE49-F238E27FC236}">
                <a16:creationId xmlns:a16="http://schemas.microsoft.com/office/drawing/2014/main" id="{7B3FC2D8-4E0A-44A3-AEEE-9BAE4E3A03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F0C5D5B-0489-41BA-8403-6275C3C7E8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9276" y="5553206"/>
            <a:ext cx="2409296" cy="781393"/>
          </a:xfrm>
          <a:prstGeom prst="rect">
            <a:avLst/>
          </a:prstGeom>
        </p:spPr>
      </p:pic>
      <p:sp>
        <p:nvSpPr>
          <p:cNvPr id="9" name="Round Single Corner Rectangle 3">
            <a:extLst>
              <a:ext uri="{FF2B5EF4-FFF2-40B4-BE49-F238E27FC236}">
                <a16:creationId xmlns:a16="http://schemas.microsoft.com/office/drawing/2014/main" id="{A112FD06-FA7D-4BEB-922B-FAE5E531F0C6}"/>
              </a:ext>
            </a:extLst>
          </p:cNvPr>
          <p:cNvSpPr/>
          <p:nvPr/>
        </p:nvSpPr>
        <p:spPr>
          <a:xfrm rot="10800000" flipH="1">
            <a:off x="365109" y="2360149"/>
            <a:ext cx="6689300" cy="1832060"/>
          </a:xfrm>
          <a:prstGeom prst="round1Rect">
            <a:avLst/>
          </a:prstGeom>
          <a:solidFill>
            <a:schemeClr val="tx1">
              <a:alpha val="2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2667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5962" y="2558034"/>
            <a:ext cx="6527593" cy="14054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8533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3088837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 B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640" y="247901"/>
            <a:ext cx="11221704" cy="829337"/>
          </a:xfrm>
        </p:spPr>
        <p:txBody>
          <a:bodyPr>
            <a:noAutofit/>
          </a:bodyPr>
          <a:lstStyle>
            <a:lvl1pPr>
              <a:defRPr sz="4800">
                <a:latin typeface="Calibri Light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8"/>
          </p:nvPr>
        </p:nvSpPr>
        <p:spPr>
          <a:xfrm>
            <a:off x="467798" y="1247670"/>
            <a:ext cx="11222567" cy="4796367"/>
          </a:xfrm>
          <a:prstGeom prst="rect">
            <a:avLst/>
          </a:prstGeom>
        </p:spPr>
        <p:txBody>
          <a:bodyPr/>
          <a:lstStyle>
            <a:lvl1pPr marL="457189" indent="-457189">
              <a:lnSpc>
                <a:spcPct val="90000"/>
              </a:lnSpc>
              <a:spcBef>
                <a:spcPts val="1600"/>
              </a:spcBef>
              <a:spcAft>
                <a:spcPts val="400"/>
              </a:spcAft>
              <a:buClr>
                <a:srgbClr val="0070C0"/>
              </a:buClr>
              <a:buFont typeface="Arial" panose="020B0604020202020204" pitchFamily="34" charset="0"/>
              <a:buChar char="•"/>
              <a:defRPr lang="en-US" sz="3200" b="0" i="0" kern="1200" spc="-120" dirty="0" smtClean="0">
                <a:solidFill>
                  <a:srgbClr val="02132C"/>
                </a:solidFill>
                <a:latin typeface="Calibri Light" pitchFamily="34" charset="0"/>
                <a:ea typeface="+mn-ea"/>
                <a:cs typeface="Calibri Light" pitchFamily="34" charset="0"/>
              </a:defRPr>
            </a:lvl1pPr>
            <a:lvl2pPr marL="954593" indent="-457189">
              <a:spcBef>
                <a:spcPts val="0"/>
              </a:spcBef>
              <a:spcAft>
                <a:spcPts val="400"/>
              </a:spcAft>
              <a:buClrTx/>
              <a:buFont typeface="Arial" pitchFamily="34" charset="0"/>
              <a:buChar char="•"/>
              <a:defRPr lang="en-US" sz="2933" b="0" i="0" kern="1200" spc="-120" dirty="0" smtClean="0">
                <a:solidFill>
                  <a:schemeClr val="bg1">
                    <a:lumMod val="50000"/>
                  </a:schemeClr>
                </a:solidFill>
                <a:latin typeface="Calibri Light" pitchFamily="34" charset="0"/>
                <a:ea typeface="+mn-ea"/>
                <a:cs typeface="Calibri Light" pitchFamily="34" charset="0"/>
              </a:defRPr>
            </a:lvl2pPr>
            <a:lvl3pPr marL="1200121" indent="-292093">
              <a:spcBef>
                <a:spcPts val="0"/>
              </a:spcBef>
              <a:spcAft>
                <a:spcPts val="400"/>
              </a:spcAft>
              <a:buFont typeface="Arial" pitchFamily="34" charset="0"/>
              <a:buChar char="•"/>
              <a:defRPr lang="en-US" sz="2400" b="0" i="0" kern="1200" dirty="0" smtClean="0">
                <a:solidFill>
                  <a:schemeClr val="tx1"/>
                </a:solidFill>
                <a:latin typeface="Calibri Light" pitchFamily="34" charset="0"/>
                <a:ea typeface="+mn-ea"/>
                <a:cs typeface="Calibri Light" pitchFamily="34" charset="0"/>
              </a:defRPr>
            </a:lvl3pPr>
            <a:lvl4pPr marL="1530312" indent="-304792">
              <a:spcBef>
                <a:spcPts val="0"/>
              </a:spcBef>
              <a:spcAft>
                <a:spcPts val="400"/>
              </a:spcAft>
              <a:buFont typeface="Arial" panose="020B0604020202020204" pitchFamily="34" charset="0"/>
              <a:buChar char="-"/>
              <a:defRPr sz="2133">
                <a:solidFill>
                  <a:schemeClr val="tx1">
                    <a:lumMod val="85000"/>
                    <a:lumOff val="15000"/>
                  </a:schemeClr>
                </a:solidFill>
                <a:latin typeface="Calibri Light" pitchFamily="34" charset="0"/>
              </a:defRPr>
            </a:lvl4pPr>
            <a:lvl5pPr marL="1748323" indent="-304792" defTabSz="537620">
              <a:spcBef>
                <a:spcPts val="0"/>
              </a:spcBef>
              <a:spcAft>
                <a:spcPts val="400"/>
              </a:spcAft>
              <a:buFont typeface="Arial" pitchFamily="34" charset="0"/>
              <a:buChar char="-"/>
              <a:defRPr sz="1867">
                <a:solidFill>
                  <a:srgbClr val="02132C"/>
                </a:solidFill>
                <a:latin typeface="Calibri Light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First level</a:t>
            </a:r>
          </a:p>
          <a:p>
            <a:pPr lvl="2"/>
            <a:r>
              <a:rPr lang="en-US" dirty="0"/>
              <a:t>Second level</a:t>
            </a:r>
          </a:p>
          <a:p>
            <a:pPr lvl="3"/>
            <a:r>
              <a:rPr lang="en-US" dirty="0"/>
              <a:t>Third level</a:t>
            </a:r>
          </a:p>
          <a:p>
            <a:pPr lvl="4"/>
            <a:r>
              <a:rPr lang="en-US" dirty="0"/>
              <a:t>Fourth level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5618" y="5987303"/>
            <a:ext cx="1000181" cy="731520"/>
          </a:xfrm>
          <a:prstGeom prst="rect">
            <a:avLst/>
          </a:prstGeom>
        </p:spPr>
      </p:pic>
      <p:sp>
        <p:nvSpPr>
          <p:cNvPr id="8" name="Text Placeholder 7"/>
          <p:cNvSpPr>
            <a:spLocks noGrp="1"/>
          </p:cNvSpPr>
          <p:nvPr>
            <p:ph type="body" sz="quarter" idx="19" hasCustomPrompt="1"/>
          </p:nvPr>
        </p:nvSpPr>
        <p:spPr>
          <a:xfrm>
            <a:off x="467785" y="6214534"/>
            <a:ext cx="8386233" cy="503767"/>
          </a:xfrm>
          <a:prstGeom prst="rect">
            <a:avLst/>
          </a:prstGeom>
        </p:spPr>
        <p:txBody>
          <a:bodyPr/>
          <a:lstStyle>
            <a:lvl1pPr>
              <a:defRPr sz="1867" b="0" baseline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</a:defRPr>
            </a:lvl1pPr>
          </a:lstStyle>
          <a:p>
            <a:pPr lvl="0"/>
            <a:r>
              <a:rPr lang="de-AT" sz="2133" dirty="0">
                <a:latin typeface="Calibri Light" panose="020F0302020204030204" pitchFamily="34" charset="0"/>
              </a:rPr>
              <a:t>Chapter Headline XXXX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297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extLst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F117F62-FAE7-43DB-B3A2-F9D6CCFA989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26815" y="365125"/>
            <a:ext cx="11138371" cy="1064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6815" y="1825625"/>
            <a:ext cx="11138371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41205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62" r:id="rId2"/>
    <p:sldLayoutId id="2147483671" r:id="rId3"/>
    <p:sldLayoutId id="2147483670" r:id="rId4"/>
    <p:sldLayoutId id="2147483716" r:id="rId5"/>
    <p:sldLayoutId id="2147483717" r:id="rId6"/>
    <p:sldLayoutId id="2147483718" r:id="rId7"/>
    <p:sldLayoutId id="2147483714" r:id="rId8"/>
    <p:sldLayoutId id="2147483719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bg1"/>
          </a:solidFill>
          <a:latin typeface="Segoe UI Light" panose="020B0502040204020203" pitchFamily="34" charset="0"/>
          <a:ea typeface="+mj-ea"/>
          <a:cs typeface="Segoe UI Light" panose="020B0502040204020203" pitchFamily="34" charset="0"/>
        </a:defRPr>
      </a:lvl1pPr>
    </p:titleStyle>
    <p:bodyStyle>
      <a:lvl1pPr marL="0" indent="0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3467" kern="1200">
          <a:solidFill>
            <a:schemeClr val="bg1"/>
          </a:solidFill>
          <a:latin typeface="Segoe UI Light" panose="020B0502040204020203" pitchFamily="34" charset="0"/>
          <a:ea typeface="+mn-ea"/>
          <a:cs typeface="Segoe UI Light" panose="020B0502040204020203" pitchFamily="34" charset="0"/>
        </a:defRPr>
      </a:lvl1pPr>
      <a:lvl2pPr marL="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933" kern="1200">
          <a:solidFill>
            <a:schemeClr val="bg1"/>
          </a:solidFill>
          <a:latin typeface="Segoe UI Light" panose="020B0502040204020203" pitchFamily="34" charset="0"/>
          <a:ea typeface="+mn-ea"/>
          <a:cs typeface="Segoe UI Light" panose="020B0502040204020203" pitchFamily="34" charset="0"/>
        </a:defRPr>
      </a:lvl2pPr>
      <a:lvl3pPr marL="487668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6"/>
          </a:solidFill>
          <a:latin typeface="Segoe UI Light" panose="020B0502040204020203" pitchFamily="34" charset="0"/>
          <a:ea typeface="+mn-ea"/>
          <a:cs typeface="Segoe UI Light" panose="020B0502040204020203" pitchFamily="34" charset="0"/>
        </a:defRPr>
      </a:lvl3pPr>
      <a:lvl4pPr marL="731502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133" kern="1200">
          <a:solidFill>
            <a:schemeClr val="bg1"/>
          </a:solidFill>
          <a:latin typeface="Segoe UI Light" panose="020B0502040204020203" pitchFamily="34" charset="0"/>
          <a:ea typeface="+mn-ea"/>
          <a:cs typeface="Segoe UI Light" panose="020B0502040204020203" pitchFamily="34" charset="0"/>
        </a:defRPr>
      </a:lvl4pPr>
      <a:lvl5pPr marL="97533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67" kern="1200">
          <a:solidFill>
            <a:schemeClr val="bg1"/>
          </a:solidFill>
          <a:latin typeface="Segoe UI Light" panose="020B0502040204020203" pitchFamily="34" charset="0"/>
          <a:ea typeface="+mn-ea"/>
          <a:cs typeface="Segoe UI Light" panose="020B0502040204020203" pitchFamily="34" charset="0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Security Policy Evaluation Flow</a:t>
            </a:r>
            <a:endParaRPr lang="en-US" noProof="0" dirty="0"/>
          </a:p>
        </p:txBody>
      </p:sp>
      <p:cxnSp>
        <p:nvCxnSpPr>
          <p:cNvPr id="149" name="Straight Arrow Connector 148"/>
          <p:cNvCxnSpPr/>
          <p:nvPr/>
        </p:nvCxnSpPr>
        <p:spPr>
          <a:xfrm>
            <a:off x="1837694" y="4458508"/>
            <a:ext cx="8597045" cy="0"/>
          </a:xfrm>
          <a:prstGeom prst="straightConnector1">
            <a:avLst/>
          </a:prstGeom>
          <a:ln w="31750">
            <a:solidFill>
              <a:schemeClr val="accent4"/>
            </a:solidFill>
            <a:headEnd type="triangle"/>
            <a:tailEnd type="non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>
            <a:off x="1837694" y="3066588"/>
            <a:ext cx="8597045" cy="0"/>
          </a:xfrm>
          <a:prstGeom prst="straightConnector1">
            <a:avLst/>
          </a:prstGeom>
          <a:noFill/>
          <a:ln w="25400">
            <a:solidFill>
              <a:srgbClr val="1D76BB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2" name="Can 21"/>
          <p:cNvSpPr/>
          <p:nvPr/>
        </p:nvSpPr>
        <p:spPr>
          <a:xfrm rot="16200000">
            <a:off x="6476857" y="2770259"/>
            <a:ext cx="1219200" cy="592660"/>
          </a:xfrm>
          <a:prstGeom prst="can">
            <a:avLst>
              <a:gd name="adj" fmla="val 50000"/>
            </a:avLst>
          </a:prstGeom>
          <a:solidFill>
            <a:schemeClr val="tx2">
              <a:lumMod val="75000"/>
            </a:schemeClr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rgbClr val="C2C2C2"/>
              </a:solidFill>
            </a:endParaRPr>
          </a:p>
        </p:txBody>
      </p:sp>
      <p:sp>
        <p:nvSpPr>
          <p:cNvPr id="23" name="Can 22"/>
          <p:cNvSpPr/>
          <p:nvPr/>
        </p:nvSpPr>
        <p:spPr>
          <a:xfrm rot="16200000">
            <a:off x="5596277" y="2770259"/>
            <a:ext cx="1219200" cy="592660"/>
          </a:xfrm>
          <a:prstGeom prst="can">
            <a:avLst>
              <a:gd name="adj" fmla="val 50000"/>
            </a:avLst>
          </a:prstGeom>
          <a:solidFill>
            <a:schemeClr val="tx2">
              <a:lumMod val="75000"/>
            </a:schemeClr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rgbClr val="C2C2C2"/>
              </a:solidFill>
            </a:endParaRPr>
          </a:p>
        </p:txBody>
      </p:sp>
      <p:sp>
        <p:nvSpPr>
          <p:cNvPr id="24" name="Can 23"/>
          <p:cNvSpPr/>
          <p:nvPr/>
        </p:nvSpPr>
        <p:spPr>
          <a:xfrm rot="16200000">
            <a:off x="4005456" y="3480502"/>
            <a:ext cx="2639685" cy="592660"/>
          </a:xfrm>
          <a:prstGeom prst="can">
            <a:avLst>
              <a:gd name="adj" fmla="val 50000"/>
            </a:avLst>
          </a:prstGeom>
          <a:gradFill flip="none" rotWithShape="1">
            <a:gsLst>
              <a:gs pos="45000">
                <a:srgbClr val="17375E"/>
              </a:gs>
              <a:gs pos="54000">
                <a:srgbClr val="604A7B"/>
              </a:gs>
            </a:gsLst>
            <a:lin ang="10800000" scaled="1"/>
            <a:tileRect/>
          </a:gra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rgbClr val="C2C2C2"/>
              </a:solidFill>
            </a:endParaRPr>
          </a:p>
        </p:txBody>
      </p:sp>
      <p:sp>
        <p:nvSpPr>
          <p:cNvPr id="25" name="Can 24"/>
          <p:cNvSpPr/>
          <p:nvPr/>
        </p:nvSpPr>
        <p:spPr>
          <a:xfrm rot="16200000">
            <a:off x="3835117" y="2770259"/>
            <a:ext cx="1219200" cy="592660"/>
          </a:xfrm>
          <a:prstGeom prst="can">
            <a:avLst>
              <a:gd name="adj" fmla="val 50000"/>
            </a:avLst>
          </a:prstGeom>
          <a:solidFill>
            <a:schemeClr val="tx2">
              <a:lumMod val="75000"/>
            </a:schemeClr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rgbClr val="C2C2C2"/>
              </a:solidFill>
            </a:endParaRPr>
          </a:p>
        </p:txBody>
      </p:sp>
      <p:sp>
        <p:nvSpPr>
          <p:cNvPr id="26" name="Can 25"/>
          <p:cNvSpPr/>
          <p:nvPr/>
        </p:nvSpPr>
        <p:spPr>
          <a:xfrm rot="16200000">
            <a:off x="2954537" y="2770259"/>
            <a:ext cx="1219200" cy="592660"/>
          </a:xfrm>
          <a:prstGeom prst="can">
            <a:avLst>
              <a:gd name="adj" fmla="val 50000"/>
            </a:avLst>
          </a:prstGeom>
          <a:solidFill>
            <a:schemeClr val="tx2">
              <a:lumMod val="75000"/>
            </a:schemeClr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rgbClr val="C2C2C2"/>
              </a:solidFill>
            </a:endParaRPr>
          </a:p>
        </p:txBody>
      </p:sp>
      <p:sp>
        <p:nvSpPr>
          <p:cNvPr id="84" name="Can 83"/>
          <p:cNvSpPr/>
          <p:nvPr/>
        </p:nvSpPr>
        <p:spPr>
          <a:xfrm rot="16200000">
            <a:off x="7357440" y="2770259"/>
            <a:ext cx="1219200" cy="592660"/>
          </a:xfrm>
          <a:prstGeom prst="can">
            <a:avLst>
              <a:gd name="adj" fmla="val 50000"/>
            </a:avLst>
          </a:prstGeom>
          <a:solidFill>
            <a:schemeClr val="tx2">
              <a:lumMod val="75000"/>
            </a:schemeClr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rgbClr val="C2C2C2"/>
              </a:solidFill>
            </a:endParaRPr>
          </a:p>
        </p:txBody>
      </p:sp>
      <p:sp>
        <p:nvSpPr>
          <p:cNvPr id="89" name="Can 88"/>
          <p:cNvSpPr/>
          <p:nvPr/>
        </p:nvSpPr>
        <p:spPr>
          <a:xfrm rot="16200000">
            <a:off x="7527778" y="3480502"/>
            <a:ext cx="2639685" cy="592660"/>
          </a:xfrm>
          <a:prstGeom prst="can">
            <a:avLst>
              <a:gd name="adj" fmla="val 50000"/>
            </a:avLst>
          </a:prstGeom>
          <a:gradFill flip="none" rotWithShape="1">
            <a:gsLst>
              <a:gs pos="45000">
                <a:srgbClr val="17375E"/>
              </a:gs>
              <a:gs pos="54000">
                <a:srgbClr val="604A7B"/>
              </a:gs>
            </a:gsLst>
            <a:lin ang="10800000" scaled="1"/>
            <a:tileRect/>
          </a:gra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rgbClr val="C2C2C2"/>
              </a:solidFill>
            </a:endParaRPr>
          </a:p>
        </p:txBody>
      </p:sp>
      <p:grpSp>
        <p:nvGrpSpPr>
          <p:cNvPr id="30" name="Group 29"/>
          <p:cNvGrpSpPr/>
          <p:nvPr/>
        </p:nvGrpSpPr>
        <p:grpSpPr>
          <a:xfrm>
            <a:off x="1599058" y="1408787"/>
            <a:ext cx="2005364" cy="1067943"/>
            <a:chOff x="2576213" y="1265490"/>
            <a:chExt cx="1504023" cy="800957"/>
          </a:xfrm>
        </p:grpSpPr>
        <p:sp>
          <p:nvSpPr>
            <p:cNvPr id="15" name="Rectangle 14"/>
            <p:cNvSpPr/>
            <p:nvPr/>
          </p:nvSpPr>
          <p:spPr>
            <a:xfrm rot="1800000">
              <a:off x="2830874" y="1265490"/>
              <a:ext cx="1188355" cy="284742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pPr marL="0" lvl="1"/>
              <a:r>
                <a:rPr lang="en-US" sz="1867" dirty="0">
                  <a:latin typeface="Calibri Light" panose="020F0302020204030204" pitchFamily="34" charset="0"/>
                  <a:cs typeface="Arial" panose="020B0604020202020204" pitchFamily="34" charset="0"/>
                </a:rPr>
                <a:t>Request Limits</a:t>
              </a:r>
            </a:p>
          </p:txBody>
        </p:sp>
        <p:cxnSp>
          <p:nvCxnSpPr>
            <p:cNvPr id="5" name="Straight Connector 4"/>
            <p:cNvCxnSpPr/>
            <p:nvPr/>
          </p:nvCxnSpPr>
          <p:spPr>
            <a:xfrm rot="1800000">
              <a:off x="2576213" y="1461841"/>
              <a:ext cx="1504023" cy="0"/>
            </a:xfrm>
            <a:prstGeom prst="line">
              <a:avLst/>
            </a:prstGeom>
            <a:ln w="6350">
              <a:solidFill>
                <a:srgbClr val="376092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>
              <a:off x="3979486" y="1837847"/>
              <a:ext cx="0" cy="228600"/>
            </a:xfrm>
            <a:prstGeom prst="line">
              <a:avLst/>
            </a:prstGeom>
            <a:ln w="6350">
              <a:solidFill>
                <a:srgbClr val="376092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3" name="Group 82"/>
          <p:cNvGrpSpPr/>
          <p:nvPr/>
        </p:nvGrpSpPr>
        <p:grpSpPr>
          <a:xfrm>
            <a:off x="2476828" y="1405503"/>
            <a:ext cx="2115099" cy="1067943"/>
            <a:chOff x="2576213" y="1265490"/>
            <a:chExt cx="1586324" cy="800957"/>
          </a:xfrm>
        </p:grpSpPr>
        <p:sp>
          <p:nvSpPr>
            <p:cNvPr id="93" name="Rectangle 92"/>
            <p:cNvSpPr/>
            <p:nvPr/>
          </p:nvSpPr>
          <p:spPr>
            <a:xfrm rot="1800000">
              <a:off x="2687565" y="1265490"/>
              <a:ext cx="1474972" cy="284742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pPr marL="0" lvl="1"/>
              <a:r>
                <a:rPr lang="en-US" sz="1867" dirty="0">
                  <a:latin typeface="Calibri Light" panose="020F0302020204030204" pitchFamily="34" charset="0"/>
                  <a:cs typeface="Arial" panose="020B0604020202020204" pitchFamily="34" charset="0"/>
                </a:rPr>
                <a:t>URL Normalization</a:t>
              </a:r>
            </a:p>
          </p:txBody>
        </p:sp>
        <p:cxnSp>
          <p:nvCxnSpPr>
            <p:cNvPr id="94" name="Straight Connector 93"/>
            <p:cNvCxnSpPr/>
            <p:nvPr/>
          </p:nvCxnSpPr>
          <p:spPr>
            <a:xfrm rot="1800000">
              <a:off x="2576213" y="1461841"/>
              <a:ext cx="1504023" cy="0"/>
            </a:xfrm>
            <a:prstGeom prst="line">
              <a:avLst/>
            </a:prstGeom>
            <a:ln w="6350">
              <a:solidFill>
                <a:srgbClr val="376092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>
              <a:off x="3979486" y="1837847"/>
              <a:ext cx="0" cy="228600"/>
            </a:xfrm>
            <a:prstGeom prst="line">
              <a:avLst/>
            </a:prstGeom>
            <a:ln w="6350">
              <a:solidFill>
                <a:srgbClr val="376092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6" name="Group 95"/>
          <p:cNvGrpSpPr/>
          <p:nvPr/>
        </p:nvGrpSpPr>
        <p:grpSpPr>
          <a:xfrm>
            <a:off x="4239310" y="1404381"/>
            <a:ext cx="2005364" cy="1067943"/>
            <a:chOff x="2576213" y="1265490"/>
            <a:chExt cx="1504023" cy="800957"/>
          </a:xfrm>
        </p:grpSpPr>
        <p:sp>
          <p:nvSpPr>
            <p:cNvPr id="97" name="Rectangle 96"/>
            <p:cNvSpPr/>
            <p:nvPr/>
          </p:nvSpPr>
          <p:spPr>
            <a:xfrm rot="1800000">
              <a:off x="2932441" y="1265490"/>
              <a:ext cx="985222" cy="284742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pPr marL="0" lvl="1"/>
              <a:r>
                <a:rPr lang="en-US" sz="1867" dirty="0">
                  <a:latin typeface="Calibri Light" panose="020F0302020204030204" pitchFamily="34" charset="0"/>
                  <a:cs typeface="Arial" panose="020B0604020202020204" pitchFamily="34" charset="0"/>
                </a:rPr>
                <a:t>Global ACLs</a:t>
              </a:r>
            </a:p>
          </p:txBody>
        </p:sp>
        <p:cxnSp>
          <p:nvCxnSpPr>
            <p:cNvPr id="98" name="Straight Connector 97"/>
            <p:cNvCxnSpPr/>
            <p:nvPr/>
          </p:nvCxnSpPr>
          <p:spPr>
            <a:xfrm rot="1800000">
              <a:off x="2576213" y="1461841"/>
              <a:ext cx="1504023" cy="0"/>
            </a:xfrm>
            <a:prstGeom prst="line">
              <a:avLst/>
            </a:prstGeom>
            <a:ln w="6350">
              <a:solidFill>
                <a:srgbClr val="376092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>
              <a:off x="3979486" y="1837847"/>
              <a:ext cx="0" cy="228600"/>
            </a:xfrm>
            <a:prstGeom prst="line">
              <a:avLst/>
            </a:prstGeom>
            <a:ln w="6350">
              <a:solidFill>
                <a:srgbClr val="376092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0" name="Group 99"/>
          <p:cNvGrpSpPr/>
          <p:nvPr/>
        </p:nvGrpSpPr>
        <p:grpSpPr>
          <a:xfrm>
            <a:off x="5115637" y="1405503"/>
            <a:ext cx="2005364" cy="1067943"/>
            <a:chOff x="2576213" y="1265490"/>
            <a:chExt cx="1504023" cy="800957"/>
          </a:xfrm>
        </p:grpSpPr>
        <p:sp>
          <p:nvSpPr>
            <p:cNvPr id="101" name="Rectangle 100"/>
            <p:cNvSpPr/>
            <p:nvPr/>
          </p:nvSpPr>
          <p:spPr>
            <a:xfrm rot="1800000">
              <a:off x="2817673" y="1265490"/>
              <a:ext cx="1214755" cy="284742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pPr marL="0" lvl="1"/>
              <a:r>
                <a:rPr lang="en-US" sz="1867" dirty="0">
                  <a:latin typeface="Calibri Light" panose="020F0302020204030204" pitchFamily="34" charset="0"/>
                  <a:cs typeface="Arial" panose="020B0604020202020204" pitchFamily="34" charset="0"/>
                </a:rPr>
                <a:t>URL Protection</a:t>
              </a:r>
            </a:p>
          </p:txBody>
        </p:sp>
        <p:cxnSp>
          <p:nvCxnSpPr>
            <p:cNvPr id="102" name="Straight Connector 101"/>
            <p:cNvCxnSpPr/>
            <p:nvPr/>
          </p:nvCxnSpPr>
          <p:spPr>
            <a:xfrm rot="1800000">
              <a:off x="2576213" y="1461841"/>
              <a:ext cx="1504023" cy="0"/>
            </a:xfrm>
            <a:prstGeom prst="line">
              <a:avLst/>
            </a:prstGeom>
            <a:ln w="6350">
              <a:solidFill>
                <a:srgbClr val="376092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>
            <a:xfrm>
              <a:off x="3979486" y="1837847"/>
              <a:ext cx="0" cy="228600"/>
            </a:xfrm>
            <a:prstGeom prst="line">
              <a:avLst/>
            </a:prstGeom>
            <a:ln w="6350">
              <a:solidFill>
                <a:srgbClr val="376092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4" name="Group 103"/>
          <p:cNvGrpSpPr/>
          <p:nvPr/>
        </p:nvGrpSpPr>
        <p:grpSpPr>
          <a:xfrm>
            <a:off x="3356767" y="1403467"/>
            <a:ext cx="2005364" cy="1067943"/>
            <a:chOff x="2576213" y="1265490"/>
            <a:chExt cx="1504023" cy="800957"/>
          </a:xfrm>
        </p:grpSpPr>
        <p:sp>
          <p:nvSpPr>
            <p:cNvPr id="105" name="Rectangle 104"/>
            <p:cNvSpPr/>
            <p:nvPr/>
          </p:nvSpPr>
          <p:spPr>
            <a:xfrm rot="1800000">
              <a:off x="2799159" y="1265490"/>
              <a:ext cx="1251785" cy="284742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pPr marL="0" lvl="1"/>
              <a:r>
                <a:rPr lang="en-US" sz="1867" dirty="0">
                  <a:latin typeface="Calibri Light" panose="020F0302020204030204" pitchFamily="34" charset="0"/>
                  <a:cs typeface="Arial" panose="020B0604020202020204" pitchFamily="34" charset="0"/>
                </a:rPr>
                <a:t>Cookie Security</a:t>
              </a:r>
            </a:p>
          </p:txBody>
        </p:sp>
        <p:cxnSp>
          <p:nvCxnSpPr>
            <p:cNvPr id="106" name="Straight Connector 105"/>
            <p:cNvCxnSpPr/>
            <p:nvPr/>
          </p:nvCxnSpPr>
          <p:spPr>
            <a:xfrm rot="1800000">
              <a:off x="2576213" y="1461841"/>
              <a:ext cx="1504023" cy="0"/>
            </a:xfrm>
            <a:prstGeom prst="line">
              <a:avLst/>
            </a:prstGeom>
            <a:ln w="6350">
              <a:solidFill>
                <a:srgbClr val="376092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/>
            <p:cNvCxnSpPr/>
            <p:nvPr/>
          </p:nvCxnSpPr>
          <p:spPr>
            <a:xfrm>
              <a:off x="3979486" y="1837847"/>
              <a:ext cx="0" cy="228600"/>
            </a:xfrm>
            <a:prstGeom prst="line">
              <a:avLst/>
            </a:prstGeom>
            <a:ln w="6350">
              <a:solidFill>
                <a:srgbClr val="376092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8" name="Group 107"/>
          <p:cNvGrpSpPr/>
          <p:nvPr/>
        </p:nvGrpSpPr>
        <p:grpSpPr>
          <a:xfrm>
            <a:off x="6871555" y="1405503"/>
            <a:ext cx="2005364" cy="1067943"/>
            <a:chOff x="2576213" y="1265490"/>
            <a:chExt cx="1504023" cy="800957"/>
          </a:xfrm>
        </p:grpSpPr>
        <p:sp>
          <p:nvSpPr>
            <p:cNvPr id="109" name="Rectangle 108"/>
            <p:cNvSpPr/>
            <p:nvPr/>
          </p:nvSpPr>
          <p:spPr>
            <a:xfrm rot="1800000">
              <a:off x="2894906" y="1265490"/>
              <a:ext cx="1060290" cy="284742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pPr marL="0" lvl="1"/>
              <a:r>
                <a:rPr lang="en-US" sz="1867" dirty="0">
                  <a:latin typeface="Calibri Light" panose="020F0302020204030204" pitchFamily="34" charset="0"/>
                  <a:cs typeface="Arial" panose="020B0604020202020204" pitchFamily="34" charset="0"/>
                </a:rPr>
                <a:t>Action Policy</a:t>
              </a:r>
            </a:p>
          </p:txBody>
        </p:sp>
        <p:cxnSp>
          <p:nvCxnSpPr>
            <p:cNvPr id="110" name="Straight Connector 109"/>
            <p:cNvCxnSpPr/>
            <p:nvPr/>
          </p:nvCxnSpPr>
          <p:spPr>
            <a:xfrm rot="1800000">
              <a:off x="2576213" y="1461841"/>
              <a:ext cx="1504023" cy="0"/>
            </a:xfrm>
            <a:prstGeom prst="line">
              <a:avLst/>
            </a:prstGeom>
            <a:ln w="6350">
              <a:solidFill>
                <a:srgbClr val="376092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/>
            <p:cNvCxnSpPr/>
            <p:nvPr/>
          </p:nvCxnSpPr>
          <p:spPr>
            <a:xfrm>
              <a:off x="3979486" y="1837847"/>
              <a:ext cx="0" cy="228600"/>
            </a:xfrm>
            <a:prstGeom prst="line">
              <a:avLst/>
            </a:prstGeom>
            <a:ln w="6350">
              <a:solidFill>
                <a:srgbClr val="376092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2" name="Group 111"/>
          <p:cNvGrpSpPr/>
          <p:nvPr/>
        </p:nvGrpSpPr>
        <p:grpSpPr>
          <a:xfrm>
            <a:off x="5993580" y="1403665"/>
            <a:ext cx="2252315" cy="1067943"/>
            <a:chOff x="2576213" y="1265490"/>
            <a:chExt cx="1689236" cy="800957"/>
          </a:xfrm>
        </p:grpSpPr>
        <p:sp>
          <p:nvSpPr>
            <p:cNvPr id="113" name="Rectangle 112"/>
            <p:cNvSpPr/>
            <p:nvPr/>
          </p:nvSpPr>
          <p:spPr>
            <a:xfrm rot="1800000">
              <a:off x="2584652" y="1265490"/>
              <a:ext cx="1680797" cy="284742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pPr marL="0" lvl="1"/>
              <a:r>
                <a:rPr lang="en-US" sz="1867" dirty="0">
                  <a:latin typeface="Calibri Light" panose="020F0302020204030204" pitchFamily="34" charset="0"/>
                  <a:cs typeface="Arial" panose="020B0604020202020204" pitchFamily="34" charset="0"/>
                </a:rPr>
                <a:t>Parameter Protection</a:t>
              </a:r>
            </a:p>
          </p:txBody>
        </p:sp>
        <p:cxnSp>
          <p:nvCxnSpPr>
            <p:cNvPr id="114" name="Straight Connector 113"/>
            <p:cNvCxnSpPr/>
            <p:nvPr/>
          </p:nvCxnSpPr>
          <p:spPr>
            <a:xfrm rot="1800000">
              <a:off x="2576213" y="1461841"/>
              <a:ext cx="1504023" cy="0"/>
            </a:xfrm>
            <a:prstGeom prst="line">
              <a:avLst/>
            </a:prstGeom>
            <a:ln w="6350">
              <a:solidFill>
                <a:srgbClr val="376092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/>
            <p:cNvCxnSpPr/>
            <p:nvPr/>
          </p:nvCxnSpPr>
          <p:spPr>
            <a:xfrm>
              <a:off x="3979486" y="1837847"/>
              <a:ext cx="0" cy="228600"/>
            </a:xfrm>
            <a:prstGeom prst="line">
              <a:avLst/>
            </a:prstGeom>
            <a:ln w="6350">
              <a:solidFill>
                <a:srgbClr val="376092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6" name="Can 115"/>
          <p:cNvSpPr/>
          <p:nvPr/>
        </p:nvSpPr>
        <p:spPr>
          <a:xfrm rot="16200000">
            <a:off x="5637821" y="4080905"/>
            <a:ext cx="1219200" cy="592660"/>
          </a:xfrm>
          <a:prstGeom prst="can">
            <a:avLst>
              <a:gd name="adj" fmla="val 50000"/>
            </a:avLst>
          </a:prstGeom>
          <a:solidFill>
            <a:schemeClr val="accent4">
              <a:lumMod val="75000"/>
            </a:schemeClr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rgbClr val="C2C2C2"/>
              </a:solidFill>
            </a:endParaRPr>
          </a:p>
        </p:txBody>
      </p:sp>
      <p:sp>
        <p:nvSpPr>
          <p:cNvPr id="117" name="Can 116"/>
          <p:cNvSpPr/>
          <p:nvPr/>
        </p:nvSpPr>
        <p:spPr>
          <a:xfrm rot="16200000">
            <a:off x="6476857" y="4107357"/>
            <a:ext cx="1219200" cy="592660"/>
          </a:xfrm>
          <a:prstGeom prst="can">
            <a:avLst>
              <a:gd name="adj" fmla="val 50000"/>
            </a:avLst>
          </a:prstGeom>
          <a:solidFill>
            <a:schemeClr val="accent4">
              <a:lumMod val="75000"/>
            </a:schemeClr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rgbClr val="C2C2C2"/>
              </a:solidFill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5969279" y="5000881"/>
            <a:ext cx="2274841" cy="898407"/>
            <a:chOff x="3776472" y="3949191"/>
            <a:chExt cx="1706131" cy="673805"/>
          </a:xfrm>
        </p:grpSpPr>
        <p:sp>
          <p:nvSpPr>
            <p:cNvPr id="120" name="Rectangle 119"/>
            <p:cNvSpPr/>
            <p:nvPr/>
          </p:nvSpPr>
          <p:spPr>
            <a:xfrm rot="1800000">
              <a:off x="3799065" y="4338254"/>
              <a:ext cx="1683538" cy="284742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pPr marL="0" lvl="1"/>
              <a:r>
                <a:rPr lang="en-US" sz="1867" dirty="0">
                  <a:latin typeface="Calibri Light" panose="020F0302020204030204" pitchFamily="34" charset="0"/>
                  <a:cs typeface="Arial" panose="020B0604020202020204" pitchFamily="34" charset="0"/>
                </a:rPr>
                <a:t>Data Theft Protection</a:t>
              </a:r>
            </a:p>
          </p:txBody>
        </p:sp>
        <p:grpSp>
          <p:nvGrpSpPr>
            <p:cNvPr id="32" name="Group 31"/>
            <p:cNvGrpSpPr/>
            <p:nvPr/>
          </p:nvGrpSpPr>
          <p:grpSpPr>
            <a:xfrm flipH="1" flipV="1">
              <a:off x="3776472" y="3949191"/>
              <a:ext cx="1504023" cy="604606"/>
              <a:chOff x="6599356" y="1882132"/>
              <a:chExt cx="1504023" cy="604606"/>
            </a:xfrm>
          </p:grpSpPr>
          <p:cxnSp>
            <p:nvCxnSpPr>
              <p:cNvPr id="121" name="Straight Connector 120"/>
              <p:cNvCxnSpPr/>
              <p:nvPr/>
            </p:nvCxnSpPr>
            <p:spPr>
              <a:xfrm rot="1800000">
                <a:off x="6599356" y="1882132"/>
                <a:ext cx="1504023" cy="0"/>
              </a:xfrm>
              <a:prstGeom prst="line">
                <a:avLst/>
              </a:prstGeom>
              <a:ln w="6350">
                <a:solidFill>
                  <a:schemeClr val="accent4">
                    <a:lumMod val="75000"/>
                  </a:schemeClr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2" name="Straight Connector 121"/>
              <p:cNvCxnSpPr/>
              <p:nvPr/>
            </p:nvCxnSpPr>
            <p:spPr>
              <a:xfrm>
                <a:off x="8002629" y="2258138"/>
                <a:ext cx="0" cy="228600"/>
              </a:xfrm>
              <a:prstGeom prst="line">
                <a:avLst/>
              </a:prstGeom>
              <a:ln w="6350">
                <a:solidFill>
                  <a:schemeClr val="accent4">
                    <a:lumMod val="75000"/>
                  </a:schemeClr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23" name="Group 122"/>
          <p:cNvGrpSpPr/>
          <p:nvPr/>
        </p:nvGrpSpPr>
        <p:grpSpPr>
          <a:xfrm>
            <a:off x="6803578" y="5030421"/>
            <a:ext cx="2005364" cy="820621"/>
            <a:chOff x="3776472" y="3949191"/>
            <a:chExt cx="1504023" cy="615466"/>
          </a:xfrm>
        </p:grpSpPr>
        <p:sp>
          <p:nvSpPr>
            <p:cNvPr id="124" name="Rectangle 123"/>
            <p:cNvSpPr/>
            <p:nvPr/>
          </p:nvSpPr>
          <p:spPr>
            <a:xfrm rot="1800000">
              <a:off x="4168039" y="4279915"/>
              <a:ext cx="749243" cy="284742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pPr marL="0" lvl="1"/>
              <a:r>
                <a:rPr lang="en-US" sz="1867" dirty="0">
                  <a:latin typeface="Calibri Light" panose="020F0302020204030204" pitchFamily="34" charset="0"/>
                  <a:cs typeface="Arial" panose="020B0604020202020204" pitchFamily="34" charset="0"/>
                </a:rPr>
                <a:t>Cloaking</a:t>
              </a:r>
            </a:p>
          </p:txBody>
        </p:sp>
        <p:grpSp>
          <p:nvGrpSpPr>
            <p:cNvPr id="125" name="Group 124"/>
            <p:cNvGrpSpPr/>
            <p:nvPr/>
          </p:nvGrpSpPr>
          <p:grpSpPr>
            <a:xfrm flipH="1" flipV="1">
              <a:off x="3776472" y="3949191"/>
              <a:ext cx="1504023" cy="604606"/>
              <a:chOff x="6599356" y="1882132"/>
              <a:chExt cx="1504023" cy="604606"/>
            </a:xfrm>
          </p:grpSpPr>
          <p:cxnSp>
            <p:nvCxnSpPr>
              <p:cNvPr id="126" name="Straight Connector 125"/>
              <p:cNvCxnSpPr/>
              <p:nvPr/>
            </p:nvCxnSpPr>
            <p:spPr>
              <a:xfrm rot="1800000">
                <a:off x="6599356" y="1882132"/>
                <a:ext cx="1504023" cy="0"/>
              </a:xfrm>
              <a:prstGeom prst="line">
                <a:avLst/>
              </a:prstGeom>
              <a:ln w="6350">
                <a:solidFill>
                  <a:schemeClr val="accent4">
                    <a:lumMod val="75000"/>
                  </a:schemeClr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7" name="Straight Connector 126"/>
              <p:cNvCxnSpPr/>
              <p:nvPr/>
            </p:nvCxnSpPr>
            <p:spPr>
              <a:xfrm>
                <a:off x="8002629" y="2258138"/>
                <a:ext cx="0" cy="228600"/>
              </a:xfrm>
              <a:prstGeom prst="line">
                <a:avLst/>
              </a:prstGeom>
              <a:ln w="6350">
                <a:solidFill>
                  <a:schemeClr val="accent4">
                    <a:lumMod val="75000"/>
                  </a:schemeClr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31" name="TextBox 130"/>
          <p:cNvSpPr txBox="1"/>
          <p:nvPr/>
        </p:nvSpPr>
        <p:spPr>
          <a:xfrm>
            <a:off x="1900875" y="2688880"/>
            <a:ext cx="944874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spcAft>
                <a:spcPts val="1067"/>
              </a:spcAft>
            </a:pPr>
            <a:r>
              <a:rPr lang="en-US" sz="1867" b="1" dirty="0">
                <a:latin typeface="Calibri Light" panose="020F0302020204030204" pitchFamily="34" charset="0"/>
                <a:cs typeface="Arial" panose="020B0604020202020204" pitchFamily="34" charset="0"/>
              </a:rPr>
              <a:t>Request</a:t>
            </a:r>
          </a:p>
        </p:txBody>
      </p:sp>
      <p:sp>
        <p:nvSpPr>
          <p:cNvPr id="159" name="TextBox 158"/>
          <p:cNvSpPr txBox="1"/>
          <p:nvPr/>
        </p:nvSpPr>
        <p:spPr>
          <a:xfrm>
            <a:off x="9473847" y="4079507"/>
            <a:ext cx="1084079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spcAft>
                <a:spcPts val="1067"/>
              </a:spcAft>
            </a:pPr>
            <a:r>
              <a:rPr lang="en-US" sz="1867" b="1" dirty="0">
                <a:latin typeface="Calibri Light" panose="020F0302020204030204" pitchFamily="34" charset="0"/>
                <a:cs typeface="Arial" panose="020B0604020202020204" pitchFamily="34" charset="0"/>
              </a:rPr>
              <a:t>Response</a:t>
            </a:r>
          </a:p>
        </p:txBody>
      </p:sp>
      <p:grpSp>
        <p:nvGrpSpPr>
          <p:cNvPr id="160" name="Group 159"/>
          <p:cNvGrpSpPr/>
          <p:nvPr/>
        </p:nvGrpSpPr>
        <p:grpSpPr>
          <a:xfrm>
            <a:off x="10627015" y="2892876"/>
            <a:ext cx="1241237" cy="2042296"/>
            <a:chOff x="8217542" y="3734636"/>
            <a:chExt cx="930928" cy="1531722"/>
          </a:xfrm>
        </p:grpSpPr>
        <p:pic>
          <p:nvPicPr>
            <p:cNvPr id="161" name="Picture 16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57591" y="3734636"/>
              <a:ext cx="817317" cy="817317"/>
            </a:xfrm>
            <a:prstGeom prst="rect">
              <a:avLst/>
            </a:prstGeom>
          </p:spPr>
        </p:pic>
        <p:pic>
          <p:nvPicPr>
            <p:cNvPr id="162" name="Picture 16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8208" y="4143294"/>
              <a:ext cx="664641" cy="664641"/>
            </a:xfrm>
            <a:prstGeom prst="rect">
              <a:avLst/>
            </a:prstGeom>
          </p:spPr>
        </p:pic>
        <p:sp>
          <p:nvSpPr>
            <p:cNvPr id="163" name="TextBox 162"/>
            <p:cNvSpPr txBox="1"/>
            <p:nvPr/>
          </p:nvSpPr>
          <p:spPr>
            <a:xfrm>
              <a:off x="8217542" y="4766125"/>
              <a:ext cx="930928" cy="5002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867" b="1" dirty="0">
                  <a:latin typeface="Calibri Light" panose="020F0302020204030204" pitchFamily="34" charset="0"/>
                  <a:cs typeface="Arial" panose="020B0604020202020204" pitchFamily="34" charset="0"/>
                </a:rPr>
                <a:t>Application</a:t>
              </a:r>
            </a:p>
            <a:p>
              <a:pPr algn="ctr"/>
              <a:r>
                <a:rPr lang="en-US" sz="1867" b="1" dirty="0">
                  <a:latin typeface="Calibri Light" panose="020F0302020204030204" pitchFamily="34" charset="0"/>
                  <a:cs typeface="Arial" panose="020B0604020202020204" pitchFamily="34" charset="0"/>
                </a:rPr>
                <a:t>Server</a:t>
              </a:r>
            </a:p>
          </p:txBody>
        </p:sp>
      </p:grpSp>
      <p:grpSp>
        <p:nvGrpSpPr>
          <p:cNvPr id="164" name="Group 163"/>
          <p:cNvGrpSpPr/>
          <p:nvPr/>
        </p:nvGrpSpPr>
        <p:grpSpPr>
          <a:xfrm>
            <a:off x="295390" y="2861971"/>
            <a:ext cx="1340647" cy="1720303"/>
            <a:chOff x="2674853" y="3911747"/>
            <a:chExt cx="1005485" cy="1290227"/>
          </a:xfrm>
        </p:grpSpPr>
        <p:pic>
          <p:nvPicPr>
            <p:cNvPr id="165" name="Picture 16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2674853" y="3911747"/>
              <a:ext cx="1005485" cy="1005485"/>
            </a:xfrm>
            <a:prstGeom prst="rect">
              <a:avLst/>
            </a:prstGeom>
          </p:spPr>
        </p:pic>
        <p:sp>
          <p:nvSpPr>
            <p:cNvPr id="166" name="TextBox 165"/>
            <p:cNvSpPr txBox="1"/>
            <p:nvPr/>
          </p:nvSpPr>
          <p:spPr>
            <a:xfrm>
              <a:off x="2938884" y="4917232"/>
              <a:ext cx="652582" cy="2847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spcAft>
                  <a:spcPts val="1067"/>
                </a:spcAft>
              </a:pPr>
              <a:r>
                <a:rPr lang="en-US" sz="1867" b="1" dirty="0">
                  <a:latin typeface="Calibri Light" panose="020F0302020204030204" pitchFamily="34" charset="0"/>
                  <a:cs typeface="Arial" panose="020B0604020202020204" pitchFamily="34" charset="0"/>
                </a:rPr>
                <a:t>Tommy</a:t>
              </a: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9DAE12B8-6C4F-4704-A3F6-380776498B14}"/>
              </a:ext>
            </a:extLst>
          </p:cNvPr>
          <p:cNvSpPr txBox="1"/>
          <p:nvPr/>
        </p:nvSpPr>
        <p:spPr>
          <a:xfrm>
            <a:off x="267126" y="5475193"/>
            <a:ext cx="40986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dirty="0">
                <a:latin typeface="Segoe UI Light" panose="020B0502040204020203" pitchFamily="34" charset="0"/>
                <a:cs typeface="Segoe UI Light" panose="020B0502040204020203" pitchFamily="34" charset="0"/>
              </a:rPr>
              <a:t>Smart Signatures are enforced at the relevant stages based on the incoming request</a:t>
            </a:r>
          </a:p>
        </p:txBody>
      </p:sp>
    </p:spTree>
    <p:extLst>
      <p:ext uri="{BB962C8B-B14F-4D97-AF65-F5344CB8AC3E}">
        <p14:creationId xmlns:p14="http://schemas.microsoft.com/office/powerpoint/2010/main" val="519530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Evaluation Flow with Advanced Security</a:t>
            </a:r>
            <a:endParaRPr lang="en-US" noProof="0" dirty="0"/>
          </a:p>
        </p:txBody>
      </p:sp>
      <p:cxnSp>
        <p:nvCxnSpPr>
          <p:cNvPr id="149" name="Straight Arrow Connector 148"/>
          <p:cNvCxnSpPr/>
          <p:nvPr/>
        </p:nvCxnSpPr>
        <p:spPr>
          <a:xfrm>
            <a:off x="1837694" y="4458508"/>
            <a:ext cx="8597045" cy="0"/>
          </a:xfrm>
          <a:prstGeom prst="straightConnector1">
            <a:avLst/>
          </a:prstGeom>
          <a:ln w="31750">
            <a:solidFill>
              <a:schemeClr val="accent4"/>
            </a:solidFill>
            <a:headEnd type="triangle"/>
            <a:tailEnd type="non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>
            <a:off x="1837694" y="3066588"/>
            <a:ext cx="8597045" cy="0"/>
          </a:xfrm>
          <a:prstGeom prst="straightConnector1">
            <a:avLst/>
          </a:prstGeom>
          <a:noFill/>
          <a:ln w="25400">
            <a:solidFill>
              <a:srgbClr val="1D76BB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9" name="TextBox 158"/>
          <p:cNvSpPr txBox="1"/>
          <p:nvPr/>
        </p:nvSpPr>
        <p:spPr>
          <a:xfrm>
            <a:off x="9784835" y="4079507"/>
            <a:ext cx="1105046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spcAft>
                <a:spcPts val="1067"/>
              </a:spcAft>
            </a:pPr>
            <a:r>
              <a:rPr lang="en-US" sz="1867" b="1" dirty="0">
                <a:latin typeface="Calibri Light" panose="020F0302020204030204" pitchFamily="34" charset="0"/>
                <a:cs typeface="Arial" panose="020B0604020202020204" pitchFamily="34" charset="0"/>
              </a:rPr>
              <a:t>Response</a:t>
            </a:r>
          </a:p>
        </p:txBody>
      </p:sp>
      <p:grpSp>
        <p:nvGrpSpPr>
          <p:cNvPr id="160" name="Group 159"/>
          <p:cNvGrpSpPr/>
          <p:nvPr/>
        </p:nvGrpSpPr>
        <p:grpSpPr>
          <a:xfrm>
            <a:off x="10614071" y="2892876"/>
            <a:ext cx="1267143" cy="2042296"/>
            <a:chOff x="8207828" y="3734636"/>
            <a:chExt cx="950357" cy="1531722"/>
          </a:xfrm>
        </p:grpSpPr>
        <p:pic>
          <p:nvPicPr>
            <p:cNvPr id="161" name="Picture 16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57591" y="3734636"/>
              <a:ext cx="817317" cy="817317"/>
            </a:xfrm>
            <a:prstGeom prst="rect">
              <a:avLst/>
            </a:prstGeom>
          </p:spPr>
        </p:pic>
        <p:pic>
          <p:nvPicPr>
            <p:cNvPr id="162" name="Picture 16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8208" y="4143294"/>
              <a:ext cx="664641" cy="664641"/>
            </a:xfrm>
            <a:prstGeom prst="rect">
              <a:avLst/>
            </a:prstGeom>
          </p:spPr>
        </p:pic>
        <p:sp>
          <p:nvSpPr>
            <p:cNvPr id="163" name="TextBox 162"/>
            <p:cNvSpPr txBox="1"/>
            <p:nvPr/>
          </p:nvSpPr>
          <p:spPr>
            <a:xfrm>
              <a:off x="8207828" y="4766125"/>
              <a:ext cx="950357" cy="5002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867" b="1" dirty="0">
                  <a:latin typeface="Calibri Light" panose="020F0302020204030204" pitchFamily="34" charset="0"/>
                  <a:cs typeface="Arial" panose="020B0604020202020204" pitchFamily="34" charset="0"/>
                </a:rPr>
                <a:t>Application</a:t>
              </a:r>
            </a:p>
            <a:p>
              <a:pPr algn="ctr"/>
              <a:r>
                <a:rPr lang="en-US" sz="1867" b="1" dirty="0">
                  <a:latin typeface="Calibri Light" panose="020F0302020204030204" pitchFamily="34" charset="0"/>
                  <a:cs typeface="Arial" panose="020B0604020202020204" pitchFamily="34" charset="0"/>
                </a:rPr>
                <a:t>Server</a:t>
              </a:r>
            </a:p>
          </p:txBody>
        </p:sp>
      </p:grpSp>
      <p:grpSp>
        <p:nvGrpSpPr>
          <p:cNvPr id="164" name="Group 163"/>
          <p:cNvGrpSpPr/>
          <p:nvPr/>
        </p:nvGrpSpPr>
        <p:grpSpPr>
          <a:xfrm>
            <a:off x="295390" y="2861971"/>
            <a:ext cx="1340647" cy="1720303"/>
            <a:chOff x="2674853" y="3911747"/>
            <a:chExt cx="1005485" cy="1290227"/>
          </a:xfrm>
        </p:grpSpPr>
        <p:pic>
          <p:nvPicPr>
            <p:cNvPr id="165" name="Picture 16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2674853" y="3911747"/>
              <a:ext cx="1005485" cy="1005485"/>
            </a:xfrm>
            <a:prstGeom prst="rect">
              <a:avLst/>
            </a:prstGeom>
          </p:spPr>
        </p:pic>
        <p:sp>
          <p:nvSpPr>
            <p:cNvPr id="166" name="TextBox 165"/>
            <p:cNvSpPr txBox="1"/>
            <p:nvPr/>
          </p:nvSpPr>
          <p:spPr>
            <a:xfrm>
              <a:off x="2929122" y="4917232"/>
              <a:ext cx="662344" cy="2847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spcAft>
                  <a:spcPts val="1067"/>
                </a:spcAft>
              </a:pPr>
              <a:r>
                <a:rPr lang="en-US" sz="1867" b="1" dirty="0">
                  <a:latin typeface="Calibri Light" panose="020F0302020204030204" pitchFamily="34" charset="0"/>
                  <a:cs typeface="Arial" panose="020B0604020202020204" pitchFamily="34" charset="0"/>
                </a:rPr>
                <a:t>Tommy</a:t>
              </a:r>
            </a:p>
          </p:txBody>
        </p:sp>
      </p:grpSp>
      <p:sp>
        <p:nvSpPr>
          <p:cNvPr id="101" name="Rectangle 100"/>
          <p:cNvSpPr/>
          <p:nvPr/>
        </p:nvSpPr>
        <p:spPr>
          <a:xfrm rot="1800000">
            <a:off x="5228699" y="1405503"/>
            <a:ext cx="1620059" cy="37965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marL="0" lvl="1"/>
            <a:r>
              <a:rPr lang="en-US" sz="1867" dirty="0">
                <a:latin typeface="Calibri Light" panose="020F0302020204030204" pitchFamily="34" charset="0"/>
                <a:cs typeface="Arial" panose="020B0604020202020204" pitchFamily="34" charset="0"/>
              </a:rPr>
              <a:t>URL Protection</a:t>
            </a:r>
          </a:p>
        </p:txBody>
      </p:sp>
      <p:cxnSp>
        <p:nvCxnSpPr>
          <p:cNvPr id="102" name="Straight Connector 101"/>
          <p:cNvCxnSpPr/>
          <p:nvPr/>
        </p:nvCxnSpPr>
        <p:spPr>
          <a:xfrm rot="1800000">
            <a:off x="4906943" y="1667304"/>
            <a:ext cx="2005364" cy="0"/>
          </a:xfrm>
          <a:prstGeom prst="line">
            <a:avLst/>
          </a:prstGeom>
          <a:ln w="6350">
            <a:solidFill>
              <a:srgbClr val="376092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/>
          <p:cNvCxnSpPr/>
          <p:nvPr/>
        </p:nvCxnSpPr>
        <p:spPr>
          <a:xfrm>
            <a:off x="6777973" y="2168645"/>
            <a:ext cx="0" cy="304800"/>
          </a:xfrm>
          <a:prstGeom prst="line">
            <a:avLst/>
          </a:prstGeom>
          <a:ln w="6350">
            <a:solidFill>
              <a:srgbClr val="376092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Can 21"/>
          <p:cNvSpPr/>
          <p:nvPr/>
        </p:nvSpPr>
        <p:spPr>
          <a:xfrm rot="16200000">
            <a:off x="6323081" y="2770259"/>
            <a:ext cx="1219200" cy="592660"/>
          </a:xfrm>
          <a:prstGeom prst="can">
            <a:avLst>
              <a:gd name="adj" fmla="val 50000"/>
            </a:avLst>
          </a:prstGeom>
          <a:solidFill>
            <a:schemeClr val="tx2">
              <a:lumMod val="75000"/>
            </a:schemeClr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rgbClr val="C2C2C2"/>
              </a:solidFill>
            </a:endParaRPr>
          </a:p>
        </p:txBody>
      </p:sp>
      <p:sp>
        <p:nvSpPr>
          <p:cNvPr id="84" name="Can 83"/>
          <p:cNvSpPr/>
          <p:nvPr/>
        </p:nvSpPr>
        <p:spPr>
          <a:xfrm rot="16200000">
            <a:off x="7203664" y="2770259"/>
            <a:ext cx="1219200" cy="592660"/>
          </a:xfrm>
          <a:prstGeom prst="can">
            <a:avLst>
              <a:gd name="adj" fmla="val 50000"/>
            </a:avLst>
          </a:prstGeom>
          <a:solidFill>
            <a:schemeClr val="tx2">
              <a:lumMod val="75000"/>
            </a:schemeClr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rgbClr val="C2C2C2"/>
              </a:solidFill>
            </a:endParaRPr>
          </a:p>
        </p:txBody>
      </p:sp>
      <p:sp>
        <p:nvSpPr>
          <p:cNvPr id="89" name="Can 88"/>
          <p:cNvSpPr/>
          <p:nvPr/>
        </p:nvSpPr>
        <p:spPr>
          <a:xfrm rot="16200000">
            <a:off x="7374002" y="3480502"/>
            <a:ext cx="2639685" cy="592660"/>
          </a:xfrm>
          <a:prstGeom prst="can">
            <a:avLst>
              <a:gd name="adj" fmla="val 50000"/>
            </a:avLst>
          </a:prstGeom>
          <a:gradFill flip="none" rotWithShape="1">
            <a:gsLst>
              <a:gs pos="45000">
                <a:srgbClr val="17375E"/>
              </a:gs>
              <a:gs pos="54000">
                <a:srgbClr val="604A7B"/>
              </a:gs>
            </a:gsLst>
            <a:lin ang="10800000" scaled="1"/>
            <a:tileRect/>
          </a:gra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rgbClr val="C2C2C2"/>
              </a:solidFill>
            </a:endParaRPr>
          </a:p>
        </p:txBody>
      </p:sp>
      <p:sp>
        <p:nvSpPr>
          <p:cNvPr id="131" name="TextBox 130"/>
          <p:cNvSpPr txBox="1"/>
          <p:nvPr/>
        </p:nvSpPr>
        <p:spPr>
          <a:xfrm>
            <a:off x="1325780" y="2617455"/>
            <a:ext cx="962699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spcAft>
                <a:spcPts val="1067"/>
              </a:spcAft>
            </a:pPr>
            <a:r>
              <a:rPr lang="en-US" sz="1867" b="1" dirty="0">
                <a:latin typeface="Calibri Light" panose="020F0302020204030204" pitchFamily="34" charset="0"/>
                <a:cs typeface="Arial" panose="020B0604020202020204" pitchFamily="34" charset="0"/>
              </a:rPr>
              <a:t>Request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1460492" y="1403467"/>
            <a:ext cx="4912104" cy="3693208"/>
            <a:chOff x="1095369" y="1052600"/>
            <a:chExt cx="3684078" cy="2769906"/>
          </a:xfrm>
        </p:grpSpPr>
        <p:sp>
          <p:nvSpPr>
            <p:cNvPr id="23" name="Can 22"/>
            <p:cNvSpPr/>
            <p:nvPr/>
          </p:nvSpPr>
          <p:spPr>
            <a:xfrm rot="16200000">
              <a:off x="4100000" y="2077694"/>
              <a:ext cx="914400" cy="444495"/>
            </a:xfrm>
            <a:prstGeom prst="can">
              <a:avLst>
                <a:gd name="adj" fmla="val 50000"/>
              </a:avLst>
            </a:prstGeom>
            <a:solidFill>
              <a:schemeClr val="tx2">
                <a:lumMod val="75000"/>
              </a:schemeClr>
            </a:solidFill>
            <a:ln w="1905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C2C2C2"/>
                </a:solidFill>
              </a:endParaRPr>
            </a:p>
          </p:txBody>
        </p:sp>
        <p:grpSp>
          <p:nvGrpSpPr>
            <p:cNvPr id="17" name="Group 16"/>
            <p:cNvGrpSpPr/>
            <p:nvPr/>
          </p:nvGrpSpPr>
          <p:grpSpPr>
            <a:xfrm>
              <a:off x="1095369" y="1052600"/>
              <a:ext cx="3490927" cy="2769906"/>
              <a:chOff x="1095369" y="1052600"/>
              <a:chExt cx="3490927" cy="2769906"/>
            </a:xfrm>
          </p:grpSpPr>
          <p:sp>
            <p:nvSpPr>
              <p:cNvPr id="24" name="Can 23"/>
              <p:cNvSpPr/>
              <p:nvPr/>
            </p:nvSpPr>
            <p:spPr>
              <a:xfrm rot="16200000">
                <a:off x="2900168" y="2610376"/>
                <a:ext cx="1979764" cy="444495"/>
              </a:xfrm>
              <a:prstGeom prst="can">
                <a:avLst>
                  <a:gd name="adj" fmla="val 50000"/>
                </a:avLst>
              </a:prstGeom>
              <a:gradFill flip="none" rotWithShape="1">
                <a:gsLst>
                  <a:gs pos="45000">
                    <a:srgbClr val="17375E"/>
                  </a:gs>
                  <a:gs pos="54000">
                    <a:srgbClr val="604A7B"/>
                  </a:gs>
                </a:gsLst>
                <a:lin ang="10800000" scaled="1"/>
                <a:tileRect/>
              </a:gradFill>
              <a:ln w="19050"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solidFill>
                    <a:srgbClr val="C2C2C2"/>
                  </a:solidFill>
                </a:endParaRPr>
              </a:p>
            </p:txBody>
          </p:sp>
          <p:sp>
            <p:nvSpPr>
              <p:cNvPr id="25" name="Can 24"/>
              <p:cNvSpPr/>
              <p:nvPr/>
            </p:nvSpPr>
            <p:spPr>
              <a:xfrm rot="16200000">
                <a:off x="2772414" y="2077694"/>
                <a:ext cx="914400" cy="444495"/>
              </a:xfrm>
              <a:prstGeom prst="can">
                <a:avLst>
                  <a:gd name="adj" fmla="val 50000"/>
                </a:avLst>
              </a:prstGeom>
              <a:solidFill>
                <a:schemeClr val="tx2">
                  <a:lumMod val="75000"/>
                </a:schemeClr>
              </a:solidFill>
              <a:ln w="19050"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solidFill>
                    <a:srgbClr val="C2C2C2"/>
                  </a:solidFill>
                </a:endParaRPr>
              </a:p>
            </p:txBody>
          </p:sp>
          <p:sp>
            <p:nvSpPr>
              <p:cNvPr id="26" name="Can 25"/>
              <p:cNvSpPr/>
              <p:nvPr/>
            </p:nvSpPr>
            <p:spPr>
              <a:xfrm rot="16200000">
                <a:off x="2111979" y="2077694"/>
                <a:ext cx="914400" cy="444495"/>
              </a:xfrm>
              <a:prstGeom prst="can">
                <a:avLst>
                  <a:gd name="adj" fmla="val 50000"/>
                </a:avLst>
              </a:prstGeom>
              <a:solidFill>
                <a:schemeClr val="tx2">
                  <a:lumMod val="75000"/>
                </a:schemeClr>
              </a:solidFill>
              <a:ln w="19050"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solidFill>
                    <a:srgbClr val="C2C2C2"/>
                  </a:solidFill>
                </a:endParaRPr>
              </a:p>
            </p:txBody>
          </p:sp>
          <p:grpSp>
            <p:nvGrpSpPr>
              <p:cNvPr id="30" name="Group 29"/>
              <p:cNvGrpSpPr/>
              <p:nvPr/>
            </p:nvGrpSpPr>
            <p:grpSpPr>
              <a:xfrm>
                <a:off x="1095369" y="1056590"/>
                <a:ext cx="1504023" cy="800957"/>
                <a:chOff x="2576213" y="1265490"/>
                <a:chExt cx="1504023" cy="800957"/>
              </a:xfrm>
            </p:grpSpPr>
            <p:sp>
              <p:nvSpPr>
                <p:cNvPr id="15" name="Rectangle 14"/>
                <p:cNvSpPr/>
                <p:nvPr/>
              </p:nvSpPr>
              <p:spPr>
                <a:xfrm rot="1800000">
                  <a:off x="2830802" y="1265490"/>
                  <a:ext cx="1188499" cy="284742"/>
                </a:xfrm>
                <a:prstGeom prst="rect">
                  <a:avLst/>
                </a:prstGeom>
                <a:effectLst/>
              </p:spPr>
              <p:txBody>
                <a:bodyPr wrap="none">
                  <a:spAutoFit/>
                </a:bodyPr>
                <a:lstStyle/>
                <a:p>
                  <a:pPr marL="0" lvl="1"/>
                  <a:r>
                    <a:rPr lang="en-US" sz="1867" dirty="0">
                      <a:latin typeface="Calibri Light" panose="020F0302020204030204" pitchFamily="34" charset="0"/>
                      <a:cs typeface="Arial" panose="020B0604020202020204" pitchFamily="34" charset="0"/>
                    </a:rPr>
                    <a:t>Request Limits</a:t>
                  </a:r>
                </a:p>
              </p:txBody>
            </p:sp>
            <p:cxnSp>
              <p:nvCxnSpPr>
                <p:cNvPr id="5" name="Straight Connector 4"/>
                <p:cNvCxnSpPr/>
                <p:nvPr/>
              </p:nvCxnSpPr>
              <p:spPr>
                <a:xfrm rot="1800000">
                  <a:off x="2576213" y="1461841"/>
                  <a:ext cx="1504023" cy="0"/>
                </a:xfrm>
                <a:prstGeom prst="line">
                  <a:avLst/>
                </a:prstGeom>
                <a:ln w="6350">
                  <a:solidFill>
                    <a:srgbClr val="376092"/>
                  </a:solidFill>
                  <a:prstDash val="solid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2" name="Straight Connector 81"/>
                <p:cNvCxnSpPr/>
                <p:nvPr/>
              </p:nvCxnSpPr>
              <p:spPr>
                <a:xfrm>
                  <a:off x="3979486" y="1837847"/>
                  <a:ext cx="0" cy="228600"/>
                </a:xfrm>
                <a:prstGeom prst="line">
                  <a:avLst/>
                </a:prstGeom>
                <a:ln w="6350">
                  <a:solidFill>
                    <a:srgbClr val="376092"/>
                  </a:solidFill>
                  <a:prstDash val="solid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83" name="Group 82"/>
              <p:cNvGrpSpPr/>
              <p:nvPr/>
            </p:nvGrpSpPr>
            <p:grpSpPr>
              <a:xfrm>
                <a:off x="1753696" y="1054127"/>
                <a:ext cx="1586419" cy="800957"/>
                <a:chOff x="2576213" y="1265490"/>
                <a:chExt cx="1586419" cy="800957"/>
              </a:xfrm>
            </p:grpSpPr>
            <p:sp>
              <p:nvSpPr>
                <p:cNvPr id="93" name="Rectangle 92"/>
                <p:cNvSpPr/>
                <p:nvPr/>
              </p:nvSpPr>
              <p:spPr>
                <a:xfrm rot="1800000">
                  <a:off x="2687469" y="1265490"/>
                  <a:ext cx="1475163" cy="284742"/>
                </a:xfrm>
                <a:prstGeom prst="rect">
                  <a:avLst/>
                </a:prstGeom>
                <a:effectLst/>
              </p:spPr>
              <p:txBody>
                <a:bodyPr wrap="none">
                  <a:spAutoFit/>
                </a:bodyPr>
                <a:lstStyle/>
                <a:p>
                  <a:pPr marL="0" lvl="1"/>
                  <a:r>
                    <a:rPr lang="en-US" sz="1867" dirty="0">
                      <a:latin typeface="Calibri Light" panose="020F0302020204030204" pitchFamily="34" charset="0"/>
                      <a:cs typeface="Arial" panose="020B0604020202020204" pitchFamily="34" charset="0"/>
                    </a:rPr>
                    <a:t>URL Normalization</a:t>
                  </a:r>
                </a:p>
              </p:txBody>
            </p:sp>
            <p:cxnSp>
              <p:nvCxnSpPr>
                <p:cNvPr id="94" name="Straight Connector 93"/>
                <p:cNvCxnSpPr/>
                <p:nvPr/>
              </p:nvCxnSpPr>
              <p:spPr>
                <a:xfrm rot="1800000">
                  <a:off x="2576213" y="1461841"/>
                  <a:ext cx="1504023" cy="0"/>
                </a:xfrm>
                <a:prstGeom prst="line">
                  <a:avLst/>
                </a:prstGeom>
                <a:ln w="6350">
                  <a:solidFill>
                    <a:srgbClr val="376092"/>
                  </a:solidFill>
                  <a:prstDash val="solid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5" name="Straight Connector 94"/>
                <p:cNvCxnSpPr/>
                <p:nvPr/>
              </p:nvCxnSpPr>
              <p:spPr>
                <a:xfrm>
                  <a:off x="3979486" y="1837847"/>
                  <a:ext cx="0" cy="228600"/>
                </a:xfrm>
                <a:prstGeom prst="line">
                  <a:avLst/>
                </a:prstGeom>
                <a:ln w="6350">
                  <a:solidFill>
                    <a:srgbClr val="376092"/>
                  </a:solidFill>
                  <a:prstDash val="solid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04" name="Group 103"/>
              <p:cNvGrpSpPr/>
              <p:nvPr/>
            </p:nvGrpSpPr>
            <p:grpSpPr>
              <a:xfrm>
                <a:off x="2413652" y="1052600"/>
                <a:ext cx="1504023" cy="800957"/>
                <a:chOff x="2576213" y="1265490"/>
                <a:chExt cx="1504023" cy="800957"/>
              </a:xfrm>
            </p:grpSpPr>
            <p:sp>
              <p:nvSpPr>
                <p:cNvPr id="105" name="Rectangle 104"/>
                <p:cNvSpPr/>
                <p:nvPr/>
              </p:nvSpPr>
              <p:spPr>
                <a:xfrm rot="1800000">
                  <a:off x="2799159" y="1265490"/>
                  <a:ext cx="1251785" cy="284742"/>
                </a:xfrm>
                <a:prstGeom prst="rect">
                  <a:avLst/>
                </a:prstGeom>
                <a:effectLst/>
              </p:spPr>
              <p:txBody>
                <a:bodyPr wrap="none">
                  <a:spAutoFit/>
                </a:bodyPr>
                <a:lstStyle/>
                <a:p>
                  <a:pPr marL="0" lvl="1"/>
                  <a:r>
                    <a:rPr lang="en-US" sz="1867" dirty="0">
                      <a:latin typeface="Calibri Light" panose="020F0302020204030204" pitchFamily="34" charset="0"/>
                      <a:cs typeface="Arial" panose="020B0604020202020204" pitchFamily="34" charset="0"/>
                    </a:rPr>
                    <a:t>Cookie Security</a:t>
                  </a:r>
                </a:p>
              </p:txBody>
            </p:sp>
            <p:cxnSp>
              <p:nvCxnSpPr>
                <p:cNvPr id="106" name="Straight Connector 105"/>
                <p:cNvCxnSpPr/>
                <p:nvPr/>
              </p:nvCxnSpPr>
              <p:spPr>
                <a:xfrm rot="1800000">
                  <a:off x="2576213" y="1461841"/>
                  <a:ext cx="1504023" cy="0"/>
                </a:xfrm>
                <a:prstGeom prst="line">
                  <a:avLst/>
                </a:prstGeom>
                <a:ln w="6350">
                  <a:solidFill>
                    <a:srgbClr val="376092"/>
                  </a:solidFill>
                  <a:prstDash val="solid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7" name="Straight Connector 106"/>
                <p:cNvCxnSpPr/>
                <p:nvPr/>
              </p:nvCxnSpPr>
              <p:spPr>
                <a:xfrm>
                  <a:off x="3979486" y="1837847"/>
                  <a:ext cx="0" cy="228600"/>
                </a:xfrm>
                <a:prstGeom prst="line">
                  <a:avLst/>
                </a:prstGeom>
                <a:ln w="6350">
                  <a:solidFill>
                    <a:srgbClr val="376092"/>
                  </a:solidFill>
                  <a:prstDash val="solid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97" name="Rectangle 96"/>
              <p:cNvSpPr/>
              <p:nvPr/>
            </p:nvSpPr>
            <p:spPr>
              <a:xfrm rot="1800000">
                <a:off x="3438429" y="1053286"/>
                <a:ext cx="985366" cy="284742"/>
              </a:xfrm>
              <a:prstGeom prst="rect">
                <a:avLst/>
              </a:prstGeom>
              <a:effectLst/>
            </p:spPr>
            <p:txBody>
              <a:bodyPr wrap="none">
                <a:spAutoFit/>
              </a:bodyPr>
              <a:lstStyle/>
              <a:p>
                <a:pPr marL="0" lvl="1"/>
                <a:r>
                  <a:rPr lang="en-US" sz="1867" dirty="0">
                    <a:latin typeface="Calibri Light" panose="020F0302020204030204" pitchFamily="34" charset="0"/>
                    <a:cs typeface="Arial" panose="020B0604020202020204" pitchFamily="34" charset="0"/>
                  </a:rPr>
                  <a:t>Global ACLs</a:t>
                </a:r>
              </a:p>
            </p:txBody>
          </p:sp>
          <p:cxnSp>
            <p:nvCxnSpPr>
              <p:cNvPr id="98" name="Straight Connector 97"/>
              <p:cNvCxnSpPr/>
              <p:nvPr/>
            </p:nvCxnSpPr>
            <p:spPr>
              <a:xfrm rot="1800000">
                <a:off x="3082273" y="1249637"/>
                <a:ext cx="1504023" cy="0"/>
              </a:xfrm>
              <a:prstGeom prst="line">
                <a:avLst/>
              </a:prstGeom>
              <a:ln w="6350">
                <a:solidFill>
                  <a:srgbClr val="376092"/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Straight Connector 98"/>
              <p:cNvCxnSpPr/>
              <p:nvPr/>
            </p:nvCxnSpPr>
            <p:spPr>
              <a:xfrm>
                <a:off x="4485546" y="1625643"/>
                <a:ext cx="0" cy="228600"/>
              </a:xfrm>
              <a:prstGeom prst="line">
                <a:avLst/>
              </a:prstGeom>
              <a:ln w="6350">
                <a:solidFill>
                  <a:srgbClr val="376092"/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8" name="Group 107"/>
          <p:cNvGrpSpPr/>
          <p:nvPr/>
        </p:nvGrpSpPr>
        <p:grpSpPr>
          <a:xfrm>
            <a:off x="6717779" y="1405503"/>
            <a:ext cx="2005364" cy="1067943"/>
            <a:chOff x="2576213" y="1265490"/>
            <a:chExt cx="1504023" cy="800957"/>
          </a:xfrm>
        </p:grpSpPr>
        <p:sp>
          <p:nvSpPr>
            <p:cNvPr id="109" name="Rectangle 108"/>
            <p:cNvSpPr/>
            <p:nvPr/>
          </p:nvSpPr>
          <p:spPr>
            <a:xfrm rot="1800000">
              <a:off x="2894810" y="1265490"/>
              <a:ext cx="1060483" cy="284742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pPr marL="0" lvl="1"/>
              <a:r>
                <a:rPr lang="en-US" sz="1867" dirty="0">
                  <a:latin typeface="Calibri Light" panose="020F0302020204030204" pitchFamily="34" charset="0"/>
                  <a:cs typeface="Arial" panose="020B0604020202020204" pitchFamily="34" charset="0"/>
                </a:rPr>
                <a:t>Action Policy</a:t>
              </a:r>
            </a:p>
          </p:txBody>
        </p:sp>
        <p:cxnSp>
          <p:nvCxnSpPr>
            <p:cNvPr id="110" name="Straight Connector 109"/>
            <p:cNvCxnSpPr/>
            <p:nvPr/>
          </p:nvCxnSpPr>
          <p:spPr>
            <a:xfrm rot="1800000">
              <a:off x="2576213" y="1461841"/>
              <a:ext cx="1504023" cy="0"/>
            </a:xfrm>
            <a:prstGeom prst="line">
              <a:avLst/>
            </a:prstGeom>
            <a:ln w="6350">
              <a:solidFill>
                <a:srgbClr val="376092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/>
            <p:cNvCxnSpPr/>
            <p:nvPr/>
          </p:nvCxnSpPr>
          <p:spPr>
            <a:xfrm>
              <a:off x="3979486" y="1837847"/>
              <a:ext cx="0" cy="228600"/>
            </a:xfrm>
            <a:prstGeom prst="line">
              <a:avLst/>
            </a:prstGeom>
            <a:ln w="6350">
              <a:solidFill>
                <a:srgbClr val="376092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2" name="Group 111"/>
          <p:cNvGrpSpPr/>
          <p:nvPr/>
        </p:nvGrpSpPr>
        <p:grpSpPr>
          <a:xfrm>
            <a:off x="5839802" y="1403665"/>
            <a:ext cx="2252861" cy="1067943"/>
            <a:chOff x="2576213" y="1265490"/>
            <a:chExt cx="1689646" cy="800957"/>
          </a:xfrm>
        </p:grpSpPr>
        <p:sp>
          <p:nvSpPr>
            <p:cNvPr id="113" name="Rectangle 112"/>
            <p:cNvSpPr/>
            <p:nvPr/>
          </p:nvSpPr>
          <p:spPr>
            <a:xfrm rot="1800000">
              <a:off x="2584245" y="1265490"/>
              <a:ext cx="1681614" cy="284742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pPr marL="0" lvl="1"/>
              <a:r>
                <a:rPr lang="en-US" sz="1867" dirty="0">
                  <a:latin typeface="Calibri Light" panose="020F0302020204030204" pitchFamily="34" charset="0"/>
                  <a:cs typeface="Arial" panose="020B0604020202020204" pitchFamily="34" charset="0"/>
                </a:rPr>
                <a:t>Parameter Protection</a:t>
              </a:r>
            </a:p>
          </p:txBody>
        </p:sp>
        <p:cxnSp>
          <p:nvCxnSpPr>
            <p:cNvPr id="114" name="Straight Connector 113"/>
            <p:cNvCxnSpPr/>
            <p:nvPr/>
          </p:nvCxnSpPr>
          <p:spPr>
            <a:xfrm rot="1800000">
              <a:off x="2576213" y="1461841"/>
              <a:ext cx="1504023" cy="0"/>
            </a:xfrm>
            <a:prstGeom prst="line">
              <a:avLst/>
            </a:prstGeom>
            <a:ln w="6350">
              <a:solidFill>
                <a:srgbClr val="376092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/>
            <p:cNvCxnSpPr/>
            <p:nvPr/>
          </p:nvCxnSpPr>
          <p:spPr>
            <a:xfrm>
              <a:off x="3979486" y="1837847"/>
              <a:ext cx="0" cy="228600"/>
            </a:xfrm>
            <a:prstGeom prst="line">
              <a:avLst/>
            </a:prstGeom>
            <a:ln w="6350">
              <a:solidFill>
                <a:srgbClr val="376092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7"/>
          <p:cNvGrpSpPr/>
          <p:nvPr/>
        </p:nvGrpSpPr>
        <p:grpSpPr>
          <a:xfrm>
            <a:off x="6288293" y="3776832"/>
            <a:ext cx="2857850" cy="2131653"/>
            <a:chOff x="4347986" y="2825726"/>
            <a:chExt cx="2143388" cy="1598740"/>
          </a:xfrm>
        </p:grpSpPr>
        <p:sp>
          <p:nvSpPr>
            <p:cNvPr id="116" name="Can 115"/>
            <p:cNvSpPr/>
            <p:nvPr/>
          </p:nvSpPr>
          <p:spPr>
            <a:xfrm rot="16200000">
              <a:off x="4113034" y="3060678"/>
              <a:ext cx="914400" cy="444495"/>
            </a:xfrm>
            <a:prstGeom prst="can">
              <a:avLst>
                <a:gd name="adj" fmla="val 50000"/>
              </a:avLst>
            </a:prstGeom>
            <a:solidFill>
              <a:schemeClr val="accent4">
                <a:lumMod val="75000"/>
              </a:schemeClr>
            </a:solidFill>
            <a:ln w="1905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C2C2C2"/>
                </a:solidFill>
              </a:endParaRPr>
            </a:p>
          </p:txBody>
        </p:sp>
        <p:sp>
          <p:nvSpPr>
            <p:cNvPr id="117" name="Can 116"/>
            <p:cNvSpPr/>
            <p:nvPr/>
          </p:nvSpPr>
          <p:spPr>
            <a:xfrm rot="16200000">
              <a:off x="4742311" y="3080517"/>
              <a:ext cx="914400" cy="444495"/>
            </a:xfrm>
            <a:prstGeom prst="can">
              <a:avLst>
                <a:gd name="adj" fmla="val 50000"/>
              </a:avLst>
            </a:prstGeom>
            <a:solidFill>
              <a:schemeClr val="accent4">
                <a:lumMod val="75000"/>
              </a:schemeClr>
            </a:solidFill>
            <a:ln w="1905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C2C2C2"/>
                </a:solidFill>
              </a:endParaRPr>
            </a:p>
          </p:txBody>
        </p:sp>
        <p:grpSp>
          <p:nvGrpSpPr>
            <p:cNvPr id="36" name="Group 35"/>
            <p:cNvGrpSpPr/>
            <p:nvPr/>
          </p:nvGrpSpPr>
          <p:grpSpPr>
            <a:xfrm>
              <a:off x="4361627" y="3750661"/>
              <a:ext cx="1706444" cy="673805"/>
              <a:chOff x="3776472" y="3949191"/>
              <a:chExt cx="1706444" cy="673805"/>
            </a:xfrm>
          </p:grpSpPr>
          <p:sp>
            <p:nvSpPr>
              <p:cNvPr id="120" name="Rectangle 119"/>
              <p:cNvSpPr/>
              <p:nvPr/>
            </p:nvSpPr>
            <p:spPr>
              <a:xfrm rot="1800000">
                <a:off x="3798753" y="4338254"/>
                <a:ext cx="1684163" cy="284742"/>
              </a:xfrm>
              <a:prstGeom prst="rect">
                <a:avLst/>
              </a:prstGeom>
              <a:effectLst/>
            </p:spPr>
            <p:txBody>
              <a:bodyPr wrap="none">
                <a:spAutoFit/>
              </a:bodyPr>
              <a:lstStyle/>
              <a:p>
                <a:pPr marL="0" lvl="1"/>
                <a:r>
                  <a:rPr lang="en-US" sz="1867" dirty="0">
                    <a:latin typeface="Calibri Light" panose="020F0302020204030204" pitchFamily="34" charset="0"/>
                    <a:cs typeface="Arial" panose="020B0604020202020204" pitchFamily="34" charset="0"/>
                  </a:rPr>
                  <a:t>Data Theft Protection</a:t>
                </a:r>
              </a:p>
            </p:txBody>
          </p:sp>
          <p:grpSp>
            <p:nvGrpSpPr>
              <p:cNvPr id="32" name="Group 31"/>
              <p:cNvGrpSpPr/>
              <p:nvPr/>
            </p:nvGrpSpPr>
            <p:grpSpPr>
              <a:xfrm flipH="1" flipV="1">
                <a:off x="3776472" y="3949191"/>
                <a:ext cx="1504023" cy="604606"/>
                <a:chOff x="6599356" y="1882132"/>
                <a:chExt cx="1504023" cy="604606"/>
              </a:xfrm>
            </p:grpSpPr>
            <p:cxnSp>
              <p:nvCxnSpPr>
                <p:cNvPr id="121" name="Straight Connector 120"/>
                <p:cNvCxnSpPr/>
                <p:nvPr/>
              </p:nvCxnSpPr>
              <p:spPr>
                <a:xfrm rot="1800000">
                  <a:off x="6599356" y="1882132"/>
                  <a:ext cx="1504023" cy="0"/>
                </a:xfrm>
                <a:prstGeom prst="line">
                  <a:avLst/>
                </a:prstGeom>
                <a:ln w="6350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2" name="Straight Connector 121"/>
                <p:cNvCxnSpPr/>
                <p:nvPr/>
              </p:nvCxnSpPr>
              <p:spPr>
                <a:xfrm>
                  <a:off x="8002629" y="2258138"/>
                  <a:ext cx="0" cy="228600"/>
                </a:xfrm>
                <a:prstGeom prst="line">
                  <a:avLst/>
                </a:prstGeom>
                <a:ln w="6350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23" name="Group 122"/>
            <p:cNvGrpSpPr/>
            <p:nvPr/>
          </p:nvGrpSpPr>
          <p:grpSpPr>
            <a:xfrm>
              <a:off x="4987351" y="3772815"/>
              <a:ext cx="1504023" cy="615466"/>
              <a:chOff x="3776472" y="3949191"/>
              <a:chExt cx="1504023" cy="615466"/>
            </a:xfrm>
          </p:grpSpPr>
          <p:sp>
            <p:nvSpPr>
              <p:cNvPr id="124" name="Rectangle 123"/>
              <p:cNvSpPr/>
              <p:nvPr/>
            </p:nvSpPr>
            <p:spPr>
              <a:xfrm rot="1800000">
                <a:off x="4168039" y="4279915"/>
                <a:ext cx="749243" cy="284742"/>
              </a:xfrm>
              <a:prstGeom prst="rect">
                <a:avLst/>
              </a:prstGeom>
              <a:effectLst/>
            </p:spPr>
            <p:txBody>
              <a:bodyPr wrap="none">
                <a:spAutoFit/>
              </a:bodyPr>
              <a:lstStyle/>
              <a:p>
                <a:pPr marL="0" lvl="1"/>
                <a:r>
                  <a:rPr lang="en-US" sz="1867" dirty="0">
                    <a:latin typeface="Calibri Light" panose="020F0302020204030204" pitchFamily="34" charset="0"/>
                    <a:cs typeface="Arial" panose="020B0604020202020204" pitchFamily="34" charset="0"/>
                  </a:rPr>
                  <a:t>Cloaking</a:t>
                </a:r>
              </a:p>
            </p:txBody>
          </p:sp>
          <p:grpSp>
            <p:nvGrpSpPr>
              <p:cNvPr id="125" name="Group 124"/>
              <p:cNvGrpSpPr/>
              <p:nvPr/>
            </p:nvGrpSpPr>
            <p:grpSpPr>
              <a:xfrm flipH="1" flipV="1">
                <a:off x="3776472" y="3949191"/>
                <a:ext cx="1504023" cy="604606"/>
                <a:chOff x="6599356" y="1882132"/>
                <a:chExt cx="1504023" cy="604606"/>
              </a:xfrm>
            </p:grpSpPr>
            <p:cxnSp>
              <p:nvCxnSpPr>
                <p:cNvPr id="126" name="Straight Connector 125"/>
                <p:cNvCxnSpPr/>
                <p:nvPr/>
              </p:nvCxnSpPr>
              <p:spPr>
                <a:xfrm rot="1800000">
                  <a:off x="6599356" y="1882132"/>
                  <a:ext cx="1504023" cy="0"/>
                </a:xfrm>
                <a:prstGeom prst="line">
                  <a:avLst/>
                </a:prstGeom>
                <a:ln w="6350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7" name="Straight Connector 126"/>
                <p:cNvCxnSpPr/>
                <p:nvPr/>
              </p:nvCxnSpPr>
              <p:spPr>
                <a:xfrm>
                  <a:off x="8002629" y="2258138"/>
                  <a:ext cx="0" cy="228600"/>
                </a:xfrm>
                <a:prstGeom prst="line">
                  <a:avLst/>
                </a:prstGeom>
                <a:ln w="6350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12" name="Group 11"/>
          <p:cNvGrpSpPr/>
          <p:nvPr/>
        </p:nvGrpSpPr>
        <p:grpSpPr>
          <a:xfrm>
            <a:off x="7454662" y="-3932657"/>
            <a:ext cx="2323055" cy="3717033"/>
            <a:chOff x="5610275" y="1034731"/>
            <a:chExt cx="1742291" cy="2787775"/>
          </a:xfrm>
        </p:grpSpPr>
        <p:sp>
          <p:nvSpPr>
            <p:cNvPr id="72" name="Can 71"/>
            <p:cNvSpPr/>
            <p:nvPr/>
          </p:nvSpPr>
          <p:spPr>
            <a:xfrm rot="16200000">
              <a:off x="6140437" y="2610376"/>
              <a:ext cx="1979764" cy="444495"/>
            </a:xfrm>
            <a:prstGeom prst="can">
              <a:avLst>
                <a:gd name="adj" fmla="val 50000"/>
              </a:avLst>
            </a:prstGeom>
            <a:solidFill>
              <a:schemeClr val="accent3">
                <a:lumMod val="50000"/>
              </a:schemeClr>
            </a:solidFill>
            <a:ln w="1905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C2C2C2"/>
                </a:solidFill>
              </a:endParaRP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5610275" y="1034731"/>
              <a:ext cx="1504023" cy="800957"/>
              <a:chOff x="5190734" y="1206527"/>
              <a:chExt cx="1504023" cy="800957"/>
            </a:xfrm>
          </p:grpSpPr>
          <p:sp>
            <p:nvSpPr>
              <p:cNvPr id="73" name="Rectangle 72"/>
              <p:cNvSpPr/>
              <p:nvPr/>
            </p:nvSpPr>
            <p:spPr>
              <a:xfrm rot="1800000">
                <a:off x="5539390" y="1206527"/>
                <a:ext cx="1000370" cy="284742"/>
              </a:xfrm>
              <a:prstGeom prst="rect">
                <a:avLst/>
              </a:prstGeom>
              <a:effectLst/>
            </p:spPr>
            <p:txBody>
              <a:bodyPr wrap="none">
                <a:spAutoFit/>
              </a:bodyPr>
              <a:lstStyle/>
              <a:p>
                <a:pPr marL="0" lvl="1"/>
                <a:r>
                  <a:rPr lang="en-US" sz="1867" dirty="0">
                    <a:latin typeface="Calibri Light" panose="020F0302020204030204" pitchFamily="34" charset="0"/>
                    <a:cs typeface="Arial" panose="020B0604020202020204" pitchFamily="34" charset="0"/>
                  </a:rPr>
                  <a:t>URL Policies</a:t>
                </a:r>
              </a:p>
            </p:txBody>
          </p:sp>
          <p:cxnSp>
            <p:nvCxnSpPr>
              <p:cNvPr id="74" name="Straight Connector 73"/>
              <p:cNvCxnSpPr/>
              <p:nvPr/>
            </p:nvCxnSpPr>
            <p:spPr>
              <a:xfrm rot="1800000">
                <a:off x="5190734" y="1402878"/>
                <a:ext cx="1504023" cy="0"/>
              </a:xfrm>
              <a:prstGeom prst="line">
                <a:avLst/>
              </a:prstGeom>
              <a:ln w="6350">
                <a:solidFill>
                  <a:schemeClr val="accent3">
                    <a:lumMod val="50000"/>
                  </a:schemeClr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/>
              <p:cNvCxnSpPr/>
              <p:nvPr/>
            </p:nvCxnSpPr>
            <p:spPr>
              <a:xfrm>
                <a:off x="6594007" y="1778884"/>
                <a:ext cx="0" cy="228600"/>
              </a:xfrm>
              <a:prstGeom prst="line">
                <a:avLst/>
              </a:prstGeom>
              <a:ln w="6350">
                <a:solidFill>
                  <a:schemeClr val="accent3">
                    <a:lumMod val="50000"/>
                  </a:schemeClr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6" name="Group 15"/>
          <p:cNvGrpSpPr/>
          <p:nvPr/>
        </p:nvGrpSpPr>
        <p:grpSpPr>
          <a:xfrm>
            <a:off x="4058493" y="-2830539"/>
            <a:ext cx="2275598" cy="2271808"/>
            <a:chOff x="2996244" y="-2122904"/>
            <a:chExt cx="1706699" cy="1703856"/>
          </a:xfrm>
        </p:grpSpPr>
        <p:sp>
          <p:nvSpPr>
            <p:cNvPr id="86" name="Can 85"/>
            <p:cNvSpPr/>
            <p:nvPr/>
          </p:nvSpPr>
          <p:spPr>
            <a:xfrm rot="16200000">
              <a:off x="4023496" y="-1098496"/>
              <a:ext cx="914400" cy="444495"/>
            </a:xfrm>
            <a:prstGeom prst="can">
              <a:avLst>
                <a:gd name="adj" fmla="val 50000"/>
              </a:avLst>
            </a:prstGeom>
            <a:solidFill>
              <a:schemeClr val="accent3">
                <a:lumMod val="50000"/>
              </a:schemeClr>
            </a:solidFill>
            <a:ln w="1905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C2C2C2"/>
                </a:solidFill>
              </a:endParaRPr>
            </a:p>
          </p:txBody>
        </p:sp>
        <p:sp>
          <p:nvSpPr>
            <p:cNvPr id="87" name="Rectangle 86"/>
            <p:cNvSpPr/>
            <p:nvPr/>
          </p:nvSpPr>
          <p:spPr>
            <a:xfrm rot="1800000">
              <a:off x="3191540" y="-2122904"/>
              <a:ext cx="1307089" cy="284742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pPr marL="0" lvl="1"/>
              <a:r>
                <a:rPr lang="en-US" sz="1867" dirty="0">
                  <a:latin typeface="Calibri Light" panose="020F0302020204030204" pitchFamily="34" charset="0"/>
                  <a:cs typeface="Arial" panose="020B0604020202020204" pitchFamily="34" charset="0"/>
                </a:rPr>
                <a:t>Session Tracking</a:t>
              </a:r>
            </a:p>
          </p:txBody>
        </p:sp>
        <p:cxnSp>
          <p:nvCxnSpPr>
            <p:cNvPr id="88" name="Straight Connector 87"/>
            <p:cNvCxnSpPr/>
            <p:nvPr/>
          </p:nvCxnSpPr>
          <p:spPr>
            <a:xfrm rot="1800000">
              <a:off x="2996244" y="-1926553"/>
              <a:ext cx="1504023" cy="0"/>
            </a:xfrm>
            <a:prstGeom prst="line">
              <a:avLst/>
            </a:prstGeom>
            <a:ln w="6350">
              <a:solidFill>
                <a:schemeClr val="accent3">
                  <a:lumMod val="50000"/>
                </a:schemeClr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>
              <a:off x="4399517" y="-1550547"/>
              <a:ext cx="0" cy="228600"/>
            </a:xfrm>
            <a:prstGeom prst="line">
              <a:avLst/>
            </a:prstGeom>
            <a:ln w="6350">
              <a:solidFill>
                <a:schemeClr val="accent3">
                  <a:lumMod val="50000"/>
                </a:schemeClr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6" name="TextBox 75">
            <a:extLst>
              <a:ext uri="{FF2B5EF4-FFF2-40B4-BE49-F238E27FC236}">
                <a16:creationId xmlns:a16="http://schemas.microsoft.com/office/drawing/2014/main" id="{7313BC5D-C4E6-4E95-BB54-66476823A9A9}"/>
              </a:ext>
            </a:extLst>
          </p:cNvPr>
          <p:cNvSpPr txBox="1"/>
          <p:nvPr/>
        </p:nvSpPr>
        <p:spPr>
          <a:xfrm>
            <a:off x="267126" y="5475193"/>
            <a:ext cx="40986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dirty="0">
                <a:latin typeface="Segoe UI Light" panose="020B0502040204020203" pitchFamily="34" charset="0"/>
                <a:cs typeface="Segoe UI Light" panose="020B0502040204020203" pitchFamily="34" charset="0"/>
              </a:rPr>
              <a:t>Smart Signatures are enforced at the relevant stages based on the incoming request</a:t>
            </a:r>
          </a:p>
        </p:txBody>
      </p:sp>
    </p:spTree>
    <p:extLst>
      <p:ext uri="{BB962C8B-B14F-4D97-AF65-F5344CB8AC3E}">
        <p14:creationId xmlns:p14="http://schemas.microsoft.com/office/powerpoint/2010/main" val="653808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4.93827E-6 L 0.00087 0.7756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387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93827E-7 L -0.07222 4.93827E-7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1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85185E-6 L 0.00209 0.6166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" y="30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arracuda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B098"/>
      </a:accent1>
      <a:accent2>
        <a:srgbClr val="00B5D1"/>
      </a:accent2>
      <a:accent3>
        <a:srgbClr val="9253A1"/>
      </a:accent3>
      <a:accent4>
        <a:srgbClr val="82C341"/>
      </a:accent4>
      <a:accent5>
        <a:srgbClr val="FDB913"/>
      </a:accent5>
      <a:accent6>
        <a:srgbClr val="0088C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00B098"/>
        </a:solidFill>
        <a:ln>
          <a:noFill/>
        </a:ln>
      </a:spPr>
      <a:bodyPr rtlCol="0" anchor="ctr"/>
      <a:lstStyle>
        <a:defPPr algn="ctr">
          <a:defRPr sz="2000" dirty="0" err="1" smtClean="0">
            <a:latin typeface="Segoe UI Light" panose="020B0502040204020203" pitchFamily="34" charset="0"/>
            <a:cs typeface="Segoe UI Light" panose="020B0502040204020203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 algn="l">
          <a:spcAft>
            <a:spcPts val="600"/>
          </a:spcAft>
          <a:defRPr dirty="0" err="1" smtClean="0">
            <a:solidFill>
              <a:schemeClr val="bg1"/>
            </a:solidFill>
            <a:latin typeface="Segoe UI Light" panose="020B0502040204020203" pitchFamily="34" charset="0"/>
            <a:cs typeface="Segoe UI Light" panose="020B0502040204020203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Barracuda" id="{6D58DC1F-694B-40F6-9449-1C1991EBDD1C}" vid="{19B4C8F7-944A-432F-962E-FBD9479B09E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56210BDCFEE84395FFCEEFD53A9FB4" ma:contentTypeVersion="13" ma:contentTypeDescription="Create a new document." ma:contentTypeScope="" ma:versionID="eb8cf64c5c3703a5862b8bded078411a">
  <xsd:schema xmlns:xsd="http://www.w3.org/2001/XMLSchema" xmlns:xs="http://www.w3.org/2001/XMLSchema" xmlns:p="http://schemas.microsoft.com/office/2006/metadata/properties" xmlns:ns3="5b97c5b5-2afc-4662-b76e-51746087a5c6" xmlns:ns4="58536453-a1c1-4226-bd1b-4fe7fefd2b20" targetNamespace="http://schemas.microsoft.com/office/2006/metadata/properties" ma:root="true" ma:fieldsID="840e71bc6299d0cec1a4f45748bb8b12" ns3:_="" ns4:_="">
    <xsd:import namespace="5b97c5b5-2afc-4662-b76e-51746087a5c6"/>
    <xsd:import namespace="58536453-a1c1-4226-bd1b-4fe7fefd2b20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OCR" minOccurs="0"/>
                <xsd:element ref="ns4:MediaServiceLocation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b97c5b5-2afc-4662-b76e-51746087a5c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8536453-a1c1-4226-bd1b-4fe7fefd2b2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60068AE-4987-483F-A97E-420B05E3FAE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EBBCE6C-18ED-4888-A080-2C77AAB850D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b97c5b5-2afc-4662-b76e-51746087a5c6"/>
    <ds:schemaRef ds:uri="58536453-a1c1-4226-bd1b-4fe7fefd2b2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64ED60A-4A1C-463C-B71B-5D55123CFD56}">
  <ds:schemaRefs>
    <ds:schemaRef ds:uri="http://schemas.openxmlformats.org/package/2006/metadata/core-properties"/>
    <ds:schemaRef ds:uri="http://www.w3.org/XML/1998/namespace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purl.org/dc/terms/"/>
    <ds:schemaRef ds:uri="58536453-a1c1-4226-bd1b-4fe7fefd2b20"/>
    <ds:schemaRef ds:uri="http://purl.org/dc/dcmitype/"/>
    <ds:schemaRef ds:uri="5b97c5b5-2afc-4662-b76e-51746087a5c6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14</TotalTime>
  <Words>85</Words>
  <Application>Microsoft Office PowerPoint</Application>
  <PresentationFormat>Widescreen</PresentationFormat>
  <Paragraphs>34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Segoe UI Light</vt:lpstr>
      <vt:lpstr>Barracuda</vt:lpstr>
      <vt:lpstr>Security Policy Evaluation Flow</vt:lpstr>
      <vt:lpstr>Evaluation Flow with Advanced Security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Security Policy Evaluation Flow</dc:title>
  <dc:creator>Tushar Richabadas</dc:creator>
  <cp:lastModifiedBy>Rathna Raghothama</cp:lastModifiedBy>
  <cp:revision>2</cp:revision>
  <dcterms:created xsi:type="dcterms:W3CDTF">2019-11-06T06:18:12Z</dcterms:created>
  <dcterms:modified xsi:type="dcterms:W3CDTF">2019-11-08T08:50:46Z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0x0101002E56210BDCFEE84395FFCEEFD53A9FB4</vt:lpwstr>
  </property>
</Properties>
</file>